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1" r:id="rId3"/>
    <p:sldId id="283" r:id="rId4"/>
    <p:sldId id="284" r:id="rId5"/>
    <p:sldId id="286" r:id="rId6"/>
    <p:sldId id="285" r:id="rId7"/>
    <p:sldId id="288" r:id="rId8"/>
    <p:sldId id="287" r:id="rId9"/>
    <p:sldId id="289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731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40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761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78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34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07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503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4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79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175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586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D89707-C846-47DE-9ECB-0C75910ABA23}" type="datetimeFigureOut">
              <a:rPr lang="en-US" smtClean="0"/>
              <a:t>2/26/2022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E4E08-6C90-446D-89F5-3B3453EAD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230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MATLAB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Programming Assignment Two</a:t>
            </a:r>
          </a:p>
          <a:p>
            <a:r>
              <a:rPr lang="en-US" sz="4000" dirty="0" smtClean="0"/>
              <a:t>How to fix bugs?</a:t>
            </a:r>
            <a:endParaRPr lang="en-US" sz="4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53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30"/>
    </mc:Choice>
    <mc:Fallback xmlns="">
      <p:transition spd="slow" advTm="20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Enjoy MATLAB Programming.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987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of a dynamic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dirty="0"/>
              <a:t>A dynamic system is updated </a:t>
            </a:r>
            <a:r>
              <a:rPr lang="en-US" altLang="zh-TW"/>
              <a:t>by </a:t>
            </a:r>
            <a:r>
              <a:rPr lang="en-US" altLang="zh-TW" smtClean="0"/>
              <a:t>two rules </a:t>
            </a:r>
            <a:r>
              <a:rPr lang="en-US" altLang="zh-TW" dirty="0"/>
              <a:t>as follows.</a:t>
            </a:r>
          </a:p>
          <a:p>
            <a:pPr marL="0" indent="0">
              <a:buNone/>
            </a:pPr>
            <a:endParaRPr lang="en-US" altLang="zh-TW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zh-TW" dirty="0" smtClean="0">
                <a:sym typeface="Wingdings" panose="05000000000000000000" pitchFamily="2" charset="2"/>
              </a:rPr>
              <a:t>R1) </a:t>
            </a:r>
            <a:r>
              <a:rPr lang="en-US" altLang="zh-TW" dirty="0">
                <a:sym typeface="Wingdings" panose="05000000000000000000" pitchFamily="2" charset="2"/>
              </a:rPr>
              <a:t>p  p + k v </a:t>
            </a:r>
            <a:r>
              <a:rPr lang="en-US" altLang="zh-TW" dirty="0">
                <a:latin typeface="Symbol" panose="05050102010706020507" pitchFamily="18" charset="2"/>
              </a:rPr>
              <a:t>D</a:t>
            </a:r>
            <a:r>
              <a:rPr lang="en-US" altLang="zh-TW" dirty="0"/>
              <a:t>t </a:t>
            </a:r>
          </a:p>
          <a:p>
            <a:pPr marL="0" indent="0">
              <a:buNone/>
            </a:pPr>
            <a:r>
              <a:rPr lang="en-US" altLang="zh-TW" dirty="0" smtClean="0"/>
              <a:t>R2) </a:t>
            </a:r>
            <a:r>
              <a:rPr lang="en-US" altLang="zh-TW" dirty="0"/>
              <a:t>t </a:t>
            </a:r>
            <a:r>
              <a:rPr lang="en-US" altLang="zh-TW" dirty="0">
                <a:sym typeface="Wingdings" panose="05000000000000000000" pitchFamily="2" charset="2"/>
              </a:rPr>
              <a:t> t + </a:t>
            </a:r>
            <a:r>
              <a:rPr lang="en-US" altLang="zh-TW" dirty="0">
                <a:latin typeface="Symbol" panose="05050102010706020507" pitchFamily="18" charset="2"/>
              </a:rPr>
              <a:t>D</a:t>
            </a:r>
            <a:r>
              <a:rPr lang="en-US" altLang="zh-TW" dirty="0"/>
              <a:t>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The initial condition is as follows: p = 15, v = -1.0, t = 0, and </a:t>
            </a:r>
            <a:r>
              <a:rPr lang="en-US" altLang="zh-TW" dirty="0" smtClean="0">
                <a:latin typeface="Symbol" panose="05050102010706020507" pitchFamily="18" charset="2"/>
              </a:rPr>
              <a:t>D</a:t>
            </a:r>
            <a:r>
              <a:rPr lang="en-US" altLang="zh-TW" dirty="0" smtClean="0"/>
              <a:t>t = 0.001.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Draw a curve of p versus t for each k inside [-1:0.1:1]. </a:t>
            </a:r>
            <a:r>
              <a:rPr lang="en-US" dirty="0"/>
              <a:t>t</a:t>
            </a:r>
            <a:r>
              <a:rPr lang="en-US" dirty="0" smtClean="0"/>
              <a:t> is inside [0,20]. </a:t>
            </a:r>
          </a:p>
          <a:p>
            <a:pPr marL="0" indent="0">
              <a:buNone/>
            </a:pPr>
            <a:r>
              <a:rPr lang="en-US" dirty="0" smtClean="0"/>
              <a:t>Plot all the curves on the same figure.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22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624"/>
    </mc:Choice>
    <mc:Fallback xmlns="">
      <p:transition spd="slow" advTm="59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574" x="1209675" y="5002213"/>
          <p14:tracePt t="9663" x="1209675" y="4992688"/>
          <p14:tracePt t="9670" x="1219200" y="4975225"/>
          <p14:tracePt t="9679" x="1246188" y="4930775"/>
          <p14:tracePt t="9696" x="1317625" y="4822825"/>
          <p14:tracePt t="9713" x="1425575" y="4652963"/>
          <p14:tracePt t="9729" x="1612900" y="4456113"/>
          <p14:tracePt t="9746" x="1846263" y="4257675"/>
          <p14:tracePt t="9763" x="2017713" y="4105275"/>
          <p14:tracePt t="9779" x="2143125" y="3998913"/>
          <p14:tracePt t="9796" x="2232025" y="3908425"/>
          <p14:tracePt t="9812" x="2276475" y="3854450"/>
          <p14:tracePt t="9829" x="2322513" y="3800475"/>
          <p14:tracePt t="9847" x="2357438" y="3773488"/>
          <p14:tracePt t="9879" x="2357438" y="3765550"/>
          <p14:tracePt t="10342" x="2366963" y="3765550"/>
          <p14:tracePt t="10359" x="2366963" y="3756025"/>
          <p14:tracePt t="10479" x="2374900" y="3756025"/>
          <p14:tracePt t="10758" x="2374900" y="3746500"/>
          <p14:tracePt t="10766" x="2374900" y="3738563"/>
          <p14:tracePt t="11070" x="2374900" y="3729038"/>
          <p14:tracePt t="11102" x="2374900" y="3721100"/>
          <p14:tracePt t="11167" x="2374900" y="3711575"/>
          <p14:tracePt t="11174" x="2374900" y="3702050"/>
          <p14:tracePt t="11191" x="2374900" y="3694113"/>
          <p14:tracePt t="11206" x="2374900" y="3684588"/>
          <p14:tracePt t="11215" x="2374900" y="3675063"/>
          <p14:tracePt t="11230" x="2374900" y="3667125"/>
          <p14:tracePt t="11246" x="2374900" y="3640138"/>
          <p14:tracePt t="11263" x="2374900" y="3621088"/>
          <p14:tracePt t="11279" x="2374900" y="3576638"/>
          <p14:tracePt t="11296" x="2393950" y="3532188"/>
          <p14:tracePt t="11313" x="2411413" y="3487738"/>
          <p14:tracePt t="11329" x="2428875" y="3441700"/>
          <p14:tracePt t="11346" x="2447925" y="3406775"/>
          <p14:tracePt t="11363" x="2474913" y="3362325"/>
          <p14:tracePt t="11380" x="2501900" y="3325813"/>
          <p14:tracePt t="11396" x="2546350" y="3271838"/>
          <p14:tracePt t="11413" x="2590800" y="3236913"/>
          <p14:tracePt t="11430" x="2644775" y="3163888"/>
          <p14:tracePt t="11447" x="2733675" y="3119438"/>
          <p14:tracePt t="11463" x="2787650" y="3084513"/>
          <p14:tracePt t="11479" x="2851150" y="3057525"/>
          <p14:tracePt t="11496" x="2913063" y="3038475"/>
          <p14:tracePt t="11513" x="2976563" y="3030538"/>
          <p14:tracePt t="11529" x="3021013" y="3021013"/>
          <p14:tracePt t="11546" x="3084513" y="3021013"/>
          <p14:tracePt t="11563" x="3190875" y="3021013"/>
          <p14:tracePt t="11580" x="3316288" y="3030538"/>
          <p14:tracePt t="11596" x="3416300" y="3048000"/>
          <p14:tracePt t="11613" x="3468688" y="3065463"/>
          <p14:tracePt t="11630" x="3487738" y="3074988"/>
          <p14:tracePt t="11647" x="3505200" y="3111500"/>
          <p14:tracePt t="11663" x="3505200" y="3146425"/>
          <p14:tracePt t="11679" x="3478213" y="3227388"/>
          <p14:tracePt t="11696" x="3424238" y="3325813"/>
          <p14:tracePt t="11713" x="3370263" y="3389313"/>
          <p14:tracePt t="11729" x="3316288" y="3441700"/>
          <p14:tracePt t="11746" x="3217863" y="3487738"/>
          <p14:tracePt t="11763" x="3128963" y="3505200"/>
          <p14:tracePt t="11780" x="3065463" y="3505200"/>
          <p14:tracePt t="11797" x="3021013" y="3505200"/>
          <p14:tracePt t="11813" x="2984500" y="3495675"/>
          <p14:tracePt t="11830" x="2959100" y="3460750"/>
          <p14:tracePt t="11847" x="2932113" y="3362325"/>
          <p14:tracePt t="11863" x="2922588" y="3316288"/>
          <p14:tracePt t="11879" x="2922588" y="3271838"/>
          <p14:tracePt t="11896" x="2922588" y="3227388"/>
          <p14:tracePt t="11913" x="2949575" y="3182938"/>
          <p14:tracePt t="11930" x="3003550" y="3136900"/>
          <p14:tracePt t="11946" x="3065463" y="3128963"/>
          <p14:tracePt t="11963" x="3155950" y="3119438"/>
          <p14:tracePt t="11979" x="3217863" y="3119438"/>
          <p14:tracePt t="11997" x="3254375" y="3128963"/>
          <p14:tracePt t="12013" x="3254375" y="3155950"/>
          <p14:tracePt t="12029" x="3254375" y="3190875"/>
          <p14:tracePt t="12047" x="3173413" y="3281363"/>
          <p14:tracePt t="12063" x="3074988" y="3325813"/>
          <p14:tracePt t="12080" x="3021013" y="3325813"/>
          <p14:tracePt t="12096" x="3003550" y="3325813"/>
          <p14:tracePt t="12143" x="2994025" y="3325813"/>
          <p14:tracePt t="12158" x="3003550" y="3308350"/>
          <p14:tracePt t="12167" x="3011488" y="3308350"/>
          <p14:tracePt t="12180" x="3030538" y="3289300"/>
          <p14:tracePt t="12196" x="3057525" y="3271838"/>
          <p14:tracePt t="12213" x="3084513" y="3263900"/>
          <p14:tracePt t="12230" x="3092450" y="3254375"/>
          <p14:tracePt t="14199" x="3101975" y="3254375"/>
          <p14:tracePt t="14207" x="3101975" y="3244850"/>
          <p14:tracePt t="14215" x="3111500" y="3244850"/>
          <p14:tracePt t="14231" x="3119438" y="3236913"/>
          <p14:tracePt t="14247" x="3128963" y="3227388"/>
          <p14:tracePt t="14263" x="3136900" y="3217863"/>
          <p14:tracePt t="14280" x="3155950" y="3209925"/>
          <p14:tracePt t="14297" x="3163888" y="3200400"/>
          <p14:tracePt t="14313" x="3173413" y="3190875"/>
          <p14:tracePt t="14347" x="3182938" y="3190875"/>
          <p14:tracePt t="14455" x="3182938" y="3182938"/>
          <p14:tracePt t="14471" x="3190875" y="3182938"/>
          <p14:tracePt t="14487" x="3209925" y="3173413"/>
          <p14:tracePt t="14503" x="3217863" y="3163888"/>
          <p14:tracePt t="14519" x="3236913" y="3163888"/>
          <p14:tracePt t="14527" x="3244850" y="3146425"/>
          <p14:tracePt t="14535" x="3254375" y="3146425"/>
          <p14:tracePt t="14547" x="3263900" y="3136900"/>
          <p14:tracePt t="14564" x="3289300" y="3128963"/>
          <p14:tracePt t="14580" x="3308350" y="3111500"/>
          <p14:tracePt t="14597" x="3335338" y="3092450"/>
          <p14:tracePt t="14614" x="3352800" y="3084513"/>
          <p14:tracePt t="14631" x="3370263" y="3074988"/>
          <p14:tracePt t="14647" x="3389313" y="3065463"/>
          <p14:tracePt t="14663" x="3406775" y="3057525"/>
          <p14:tracePt t="14680" x="3416300" y="3048000"/>
          <p14:tracePt t="14713" x="3433763" y="3038475"/>
          <p14:tracePt t="14730" x="3441700" y="3030538"/>
          <p14:tracePt t="14747" x="3460750" y="3021013"/>
          <p14:tracePt t="14764" x="3487738" y="3003550"/>
          <p14:tracePt t="14780" x="3505200" y="2994025"/>
          <p14:tracePt t="14797" x="3532188" y="2976563"/>
          <p14:tracePt t="14813" x="3549650" y="2959100"/>
          <p14:tracePt t="14830" x="3568700" y="2949575"/>
          <p14:tracePt t="14847" x="3594100" y="2940050"/>
          <p14:tracePt t="14863" x="3613150" y="2932113"/>
          <p14:tracePt t="15007" x="3621088" y="2932113"/>
          <p14:tracePt t="15175" x="3621088" y="2940050"/>
          <p14:tracePt t="15415" x="3621088" y="2949575"/>
          <p14:tracePt t="15447" x="3621088" y="2959100"/>
          <p14:tracePt t="15471" x="3621088" y="2967038"/>
          <p14:tracePt t="15503" x="3621088" y="2976563"/>
          <p14:tracePt t="15519" x="3621088" y="2984500"/>
          <p14:tracePt t="15527" x="3621088" y="2994025"/>
          <p14:tracePt t="15535" x="3621088" y="3003550"/>
          <p14:tracePt t="15547" x="3621088" y="3011488"/>
          <p14:tracePt t="15564" x="3621088" y="3030538"/>
          <p14:tracePt t="15580" x="3621088" y="3065463"/>
          <p14:tracePt t="15597" x="3621088" y="3101975"/>
          <p14:tracePt t="15614" x="3621088" y="3128963"/>
          <p14:tracePt t="15631" x="3621088" y="3163888"/>
          <p14:tracePt t="15647" x="3594100" y="3217863"/>
          <p14:tracePt t="15663" x="3576638" y="3254375"/>
          <p14:tracePt t="15680" x="3549650" y="3308350"/>
          <p14:tracePt t="15697" x="3522663" y="3343275"/>
          <p14:tracePt t="15714" x="3495675" y="3389313"/>
          <p14:tracePt t="15730" x="3468688" y="3424238"/>
          <p14:tracePt t="15747" x="3451225" y="3451225"/>
          <p14:tracePt t="15764" x="3406775" y="3495675"/>
          <p14:tracePt t="15780" x="3362325" y="3514725"/>
          <p14:tracePt t="15797" x="3316288" y="3532188"/>
          <p14:tracePt t="15813" x="3281363" y="3549650"/>
          <p14:tracePt t="15830" x="3244850" y="3549650"/>
          <p14:tracePt t="15847" x="3200400" y="3559175"/>
          <p14:tracePt t="15864" x="3163888" y="3559175"/>
          <p14:tracePt t="15880" x="3119438" y="3541713"/>
          <p14:tracePt t="15897" x="3074988" y="3522663"/>
          <p14:tracePt t="15914" x="3038475" y="3514725"/>
          <p14:tracePt t="15931" x="3021013" y="3505200"/>
          <p14:tracePt t="15947" x="3003550" y="3495675"/>
          <p14:tracePt t="15964" x="2994025" y="3487738"/>
          <p14:tracePt t="15980" x="2984500" y="3487738"/>
          <p14:tracePt t="15997" x="2976563" y="3478213"/>
          <p14:tracePt t="16014" x="2967038" y="3460750"/>
          <p14:tracePt t="16030" x="2959100" y="3441700"/>
          <p14:tracePt t="16047" x="2959100" y="3362325"/>
          <p14:tracePt t="16064" x="2959100" y="3298825"/>
          <p14:tracePt t="16081" x="2959100" y="3244850"/>
          <p14:tracePt t="16097" x="2984500" y="3163888"/>
          <p14:tracePt t="16114" x="3003550" y="3111500"/>
          <p14:tracePt t="16130" x="3030538" y="3065463"/>
          <p14:tracePt t="16147" x="3065463" y="3021013"/>
          <p14:tracePt t="16164" x="3101975" y="2994025"/>
          <p14:tracePt t="16180" x="3136900" y="2967038"/>
          <p14:tracePt t="16197" x="3173413" y="2940050"/>
          <p14:tracePt t="16214" x="3217863" y="2913063"/>
          <p14:tracePt t="16216" x="3244850" y="2913063"/>
          <p14:tracePt t="16230" x="3263900" y="2913063"/>
          <p14:tracePt t="16247" x="3308350" y="2905125"/>
          <p14:tracePt t="16264" x="3325813" y="2895600"/>
          <p14:tracePt t="16280" x="3362325" y="2895600"/>
          <p14:tracePt t="16297" x="3370263" y="2895600"/>
          <p14:tracePt t="16314" x="3379788" y="2895600"/>
          <p14:tracePt t="16330" x="3389313" y="2895600"/>
          <p14:tracePt t="16347" x="3416300" y="2895600"/>
          <p14:tracePt t="16364" x="3433763" y="2913063"/>
          <p14:tracePt t="16381" x="3451225" y="2932113"/>
          <p14:tracePt t="16397" x="3478213" y="2967038"/>
          <p14:tracePt t="16414" x="3487738" y="3021013"/>
          <p14:tracePt t="16431" x="3495675" y="3146425"/>
          <p14:tracePt t="16447" x="3487738" y="3244850"/>
          <p14:tracePt t="16464" x="3451225" y="3362325"/>
          <p14:tracePt t="16480" x="3397250" y="3487738"/>
          <p14:tracePt t="16497" x="3343275" y="3559175"/>
          <p14:tracePt t="16514" x="3316288" y="3603625"/>
          <p14:tracePt t="16530" x="3281363" y="3648075"/>
          <p14:tracePt t="16547" x="3217863" y="3694113"/>
          <p14:tracePt t="16564" x="3136900" y="3746500"/>
          <p14:tracePt t="16581" x="3074988" y="3765550"/>
          <p14:tracePt t="16597" x="3030538" y="3773488"/>
          <p14:tracePt t="16614" x="2976563" y="3773488"/>
          <p14:tracePt t="16630" x="2886075" y="3746500"/>
          <p14:tracePt t="16647" x="2814638" y="3711575"/>
          <p14:tracePt t="16664" x="2787650" y="3684588"/>
          <p14:tracePt t="16680" x="2770188" y="3667125"/>
          <p14:tracePt t="16697" x="2770188" y="3630613"/>
          <p14:tracePt t="16714" x="2770188" y="3576638"/>
          <p14:tracePt t="16731" x="2797175" y="3522663"/>
          <p14:tracePt t="16747" x="2841625" y="3441700"/>
          <p14:tracePt t="16764" x="2932113" y="3343275"/>
          <p14:tracePt t="16781" x="3030538" y="3263900"/>
          <p14:tracePt t="16797" x="3136900" y="3190875"/>
          <p14:tracePt t="16814" x="3271838" y="3119438"/>
          <p14:tracePt t="16831" x="3460750" y="3048000"/>
          <p14:tracePt t="16847" x="3568700" y="3021013"/>
          <p14:tracePt t="16864" x="3621088" y="3021013"/>
          <p14:tracePt t="16880" x="3630613" y="3021013"/>
          <p14:tracePt t="16897" x="3648075" y="3021013"/>
          <p14:tracePt t="16930" x="3657600" y="3021013"/>
          <p14:tracePt t="16947" x="3667125" y="3021013"/>
          <p14:tracePt t="16967" x="3675063" y="3038475"/>
          <p14:tracePt t="16980" x="3675063" y="3048000"/>
          <p14:tracePt t="16997" x="3684588" y="3074988"/>
          <p14:tracePt t="17014" x="3694113" y="3119438"/>
          <p14:tracePt t="17031" x="3694113" y="3155950"/>
          <p14:tracePt t="17047" x="3694113" y="3190875"/>
          <p14:tracePt t="17064" x="3694113" y="3209925"/>
          <p14:tracePt t="17081" x="3684588" y="3244850"/>
          <p14:tracePt t="17097" x="3675063" y="3271838"/>
          <p14:tracePt t="17114" x="3657600" y="3289300"/>
          <p14:tracePt t="17130" x="3640138" y="3316288"/>
          <p14:tracePt t="17147" x="3613150" y="3352800"/>
          <p14:tracePt t="17164" x="3586163" y="3379788"/>
          <p14:tracePt t="17181" x="3559175" y="3406775"/>
          <p14:tracePt t="17197" x="3541713" y="3433763"/>
          <p14:tracePt t="17214" x="3514725" y="3460750"/>
          <p14:tracePt t="17216" x="3505200" y="3478213"/>
          <p14:tracePt t="17231" x="3487738" y="3505200"/>
          <p14:tracePt t="17247" x="3478213" y="3522663"/>
          <p14:tracePt t="17264" x="3468688" y="3532188"/>
          <p14:tracePt t="17281" x="3460750" y="3549650"/>
          <p14:tracePt t="17297" x="3451225" y="3559175"/>
          <p14:tracePt t="17314" x="3441700" y="3576638"/>
          <p14:tracePt t="17331" x="3424238" y="3594100"/>
          <p14:tracePt t="17347" x="3406775" y="3603625"/>
          <p14:tracePt t="17364" x="3370263" y="3621088"/>
          <p14:tracePt t="17381" x="3362325" y="3640138"/>
          <p14:tracePt t="17397" x="3325813" y="3657600"/>
          <p14:tracePt t="17414" x="3298825" y="3667125"/>
          <p14:tracePt t="17431" x="3254375" y="3684588"/>
          <p14:tracePt t="17447" x="3209925" y="3702050"/>
          <p14:tracePt t="17464" x="3182938" y="3711575"/>
          <p14:tracePt t="17481" x="3163888" y="3711575"/>
          <p14:tracePt t="17497" x="3128963" y="3711575"/>
          <p14:tracePt t="17514" x="3119438" y="3711575"/>
          <p14:tracePt t="17531" x="3101975" y="3711575"/>
          <p14:tracePt t="17547" x="3074988" y="3711575"/>
          <p14:tracePt t="17564" x="3057525" y="3711575"/>
          <p14:tracePt t="17581" x="3030538" y="3711575"/>
          <p14:tracePt t="17597" x="3011488" y="3711575"/>
          <p14:tracePt t="17614" x="3003550" y="3711575"/>
          <p14:tracePt t="17631" x="2984500" y="3711575"/>
          <p14:tracePt t="17647" x="2976563" y="3711575"/>
          <p14:tracePt t="17680" x="2959100" y="3711575"/>
          <p14:tracePt t="17695" x="2940050" y="3711575"/>
          <p14:tracePt t="17711" x="2932113" y="3711575"/>
          <p14:tracePt t="17719" x="2913063" y="3711575"/>
          <p14:tracePt t="17731" x="2905125" y="3711575"/>
          <p14:tracePt t="17747" x="2895600" y="3711575"/>
          <p14:tracePt t="17764" x="2886075" y="3711575"/>
          <p14:tracePt t="17781" x="2859088" y="3702050"/>
          <p14:tracePt t="17797" x="2824163" y="3702050"/>
          <p14:tracePt t="17814" x="2779713" y="3702050"/>
          <p14:tracePt t="17831" x="2743200" y="3702050"/>
          <p14:tracePt t="17847" x="2733675" y="3702050"/>
          <p14:tracePt t="17864" x="2725738" y="3702050"/>
          <p14:tracePt t="17897" x="2716213" y="3702050"/>
          <p14:tracePt t="17919" x="2706688" y="3702050"/>
          <p14:tracePt t="17931" x="2698750" y="3702050"/>
          <p14:tracePt t="17947" x="2689225" y="3702050"/>
          <p14:tracePt t="17964" x="2671763" y="3702050"/>
          <p14:tracePt t="17981" x="2654300" y="3702050"/>
          <p14:tracePt t="17997" x="2644775" y="3702050"/>
          <p14:tracePt t="18014" x="2635250" y="3702050"/>
          <p14:tracePt t="18031" x="2627313" y="3694113"/>
          <p14:tracePt t="18048" x="2617788" y="3684588"/>
          <p14:tracePt t="18081" x="2617788" y="3667125"/>
          <p14:tracePt t="18335" x="2600325" y="3667125"/>
          <p14:tracePt t="18352" x="2600325" y="3675063"/>
          <p14:tracePt t="18368" x="2600325" y="3694113"/>
          <p14:tracePt t="18463" x="2590800" y="3694113"/>
          <p14:tracePt t="18495" x="2581275" y="3684588"/>
          <p14:tracePt t="18544" x="2573338" y="3684588"/>
          <p14:tracePt t="18584" x="2563813" y="3684588"/>
          <p14:tracePt t="18608" x="2563813" y="3675063"/>
          <p14:tracePt t="18616" x="2554288" y="3675063"/>
          <p14:tracePt t="18656" x="2554288" y="3667125"/>
          <p14:tracePt t="18679" x="2554288" y="3657600"/>
          <p14:tracePt t="18688" x="2573338" y="3648075"/>
          <p14:tracePt t="18697" x="2590800" y="3648075"/>
          <p14:tracePt t="18714" x="2662238" y="3640138"/>
          <p14:tracePt t="18731" x="2806700" y="3621088"/>
          <p14:tracePt t="18748" x="3003550" y="3576638"/>
          <p14:tracePt t="18764" x="3209925" y="3549650"/>
          <p14:tracePt t="18781" x="3397250" y="3505200"/>
          <p14:tracePt t="18797" x="3549650" y="3460750"/>
          <p14:tracePt t="18814" x="3640138" y="3416300"/>
          <p14:tracePt t="18831" x="3729038" y="3352800"/>
          <p14:tracePt t="18848" x="3810000" y="3281363"/>
          <p14:tracePt t="18864" x="3863975" y="3217863"/>
          <p14:tracePt t="18881" x="3908425" y="3146425"/>
          <p14:tracePt t="18898" x="3935413" y="3101975"/>
          <p14:tracePt t="18914" x="3944938" y="3057525"/>
          <p14:tracePt t="18931" x="3952875" y="3038475"/>
          <p14:tracePt t="18948" x="3952875" y="3021013"/>
          <p14:tracePt t="18964" x="3952875" y="3011488"/>
          <p14:tracePt t="18981" x="3952875" y="3003550"/>
          <p14:tracePt t="18998" x="3952875" y="2994025"/>
          <p14:tracePt t="19014" x="3952875" y="2984500"/>
          <p14:tracePt t="19031" x="3952875" y="2976563"/>
          <p14:tracePt t="19071" x="3944938" y="2976563"/>
          <p14:tracePt t="19081" x="3935413" y="2976563"/>
          <p14:tracePt t="19098" x="3908425" y="2976563"/>
          <p14:tracePt t="19114" x="3881438" y="2967038"/>
          <p14:tracePt t="19131" x="3846513" y="2967038"/>
          <p14:tracePt t="19148" x="3810000" y="2967038"/>
          <p14:tracePt t="19164" x="3783013" y="2967038"/>
          <p14:tracePt t="19181" x="3765550" y="2967038"/>
          <p14:tracePt t="19198" x="3746500" y="2967038"/>
          <p14:tracePt t="19214" x="3729038" y="2967038"/>
          <p14:tracePt t="19232" x="3721100" y="2967038"/>
          <p14:tracePt t="19256" x="3702050" y="2959100"/>
          <p14:tracePt t="19416" x="3684588" y="2967038"/>
          <p14:tracePt t="19424" x="3640138" y="2976563"/>
          <p14:tracePt t="19432" x="3559175" y="2976563"/>
          <p14:tracePt t="19448" x="3379788" y="2994025"/>
          <p14:tracePt t="19464" x="3217863" y="3021013"/>
          <p14:tracePt t="19481" x="3119438" y="3038475"/>
          <p14:tracePt t="19498" x="3084513" y="3038475"/>
          <p14:tracePt t="19531" x="3065463" y="3048000"/>
          <p14:tracePt t="19548" x="2994025" y="3048000"/>
          <p14:tracePt t="19564" x="2851150" y="3048000"/>
          <p14:tracePt t="19581" x="2654300" y="3048000"/>
          <p14:tracePt t="19598" x="2438400" y="3048000"/>
          <p14:tracePt t="19614" x="2268538" y="3048000"/>
          <p14:tracePt t="19632" x="2170113" y="3048000"/>
          <p14:tracePt t="19648" x="2151063" y="3048000"/>
          <p14:tracePt t="19664" x="2143125" y="3048000"/>
          <p14:tracePt t="19719" x="2124075" y="3048000"/>
          <p14:tracePt t="19727" x="2116138" y="3048000"/>
          <p14:tracePt t="19736" x="2106613" y="3038475"/>
          <p14:tracePt t="19748" x="2089150" y="3038475"/>
          <p14:tracePt t="19764" x="2052638" y="3030538"/>
          <p14:tracePt t="19781" x="2025650" y="3021013"/>
          <p14:tracePt t="19798" x="2008188" y="3011488"/>
          <p14:tracePt t="19815" x="1971675" y="2994025"/>
          <p14:tracePt t="19832" x="1882775" y="2959100"/>
          <p14:tracePt t="19848" x="1828800" y="2940050"/>
          <p14:tracePt t="19865" x="1801813" y="2932113"/>
          <p14:tracePt t="19881" x="1774825" y="2922588"/>
          <p14:tracePt t="19898" x="1747838" y="2913063"/>
          <p14:tracePt t="19914" x="1720850" y="2905125"/>
          <p14:tracePt t="19931" x="1703388" y="2886075"/>
          <p14:tracePt t="19948" x="1676400" y="2878138"/>
          <p14:tracePt t="19964" x="1666875" y="2868613"/>
          <p14:tracePt t="19981" x="1658938" y="2859088"/>
          <p14:tracePt t="19998" x="1649413" y="2851150"/>
          <p14:tracePt t="20015" x="1649413" y="2832100"/>
          <p14:tracePt t="20032" x="1649413" y="2806700"/>
          <p14:tracePt t="20048" x="1649413" y="2797175"/>
          <p14:tracePt t="20065" x="1649413" y="2787650"/>
          <p14:tracePt t="20081" x="1658938" y="2770188"/>
          <p14:tracePt t="20098" x="1666875" y="2760663"/>
          <p14:tracePt t="20114" x="1685925" y="2760663"/>
          <p14:tracePt t="20131" x="1693863" y="2760663"/>
          <p14:tracePt t="20165" x="1703388" y="2760663"/>
          <p14:tracePt t="20181" x="1703388" y="2797175"/>
          <p14:tracePt t="20198" x="1685925" y="2814638"/>
          <p14:tracePt t="20215" x="1685925" y="2824163"/>
          <p14:tracePt t="20231" x="1666875" y="2824163"/>
          <p14:tracePt t="20248" x="1658938" y="2824163"/>
          <p14:tracePt t="20264" x="1639888" y="2824163"/>
          <p14:tracePt t="20281" x="1631950" y="2806700"/>
          <p14:tracePt t="20298" x="1631950" y="2787650"/>
          <p14:tracePt t="20314" x="1631950" y="2779713"/>
          <p14:tracePt t="20348" x="1631950" y="2770188"/>
          <p14:tracePt t="20384" x="1631950" y="2760663"/>
          <p14:tracePt t="20424" x="1631950" y="2770188"/>
          <p14:tracePt t="20432" x="1631950" y="2779713"/>
          <p14:tracePt t="20496" x="1622425" y="2779713"/>
          <p14:tracePt t="20520" x="1612900" y="2760663"/>
          <p14:tracePt t="20551" x="1612900" y="2752725"/>
          <p14:tracePt t="20592" x="1622425" y="2752725"/>
          <p14:tracePt t="20608" x="1631950" y="2752725"/>
          <p14:tracePt t="20624" x="1631950" y="2770188"/>
          <p14:tracePt t="20632" x="1631950" y="2787650"/>
          <p14:tracePt t="20640" x="1631950" y="2806700"/>
          <p14:tracePt t="20648" x="1631950" y="2824163"/>
          <p14:tracePt t="20665" x="1631950" y="2841625"/>
          <p14:tracePt t="20736" x="1649413" y="2814638"/>
          <p14:tracePt t="20744" x="1658938" y="2806700"/>
          <p14:tracePt t="20752" x="1676400" y="2787650"/>
          <p14:tracePt t="20764" x="1685925" y="2770188"/>
          <p14:tracePt t="20781" x="1703388" y="2760663"/>
          <p14:tracePt t="20798" x="1712913" y="2752725"/>
          <p14:tracePt t="20840" x="1712913" y="2760663"/>
          <p14:tracePt t="20887" x="1712913" y="2770188"/>
          <p14:tracePt t="21064" x="1720850" y="2779713"/>
          <p14:tracePt t="21104" x="1720850" y="2787650"/>
          <p14:tracePt t="21120" x="1730375" y="2787650"/>
          <p14:tracePt t="21128" x="1730375" y="2797175"/>
          <p14:tracePt t="21152" x="1730375" y="2806700"/>
          <p14:tracePt t="21168" x="1730375" y="2814638"/>
          <p14:tracePt t="21176" x="1730375" y="2824163"/>
          <p14:tracePt t="21200" x="1730375" y="2832100"/>
          <p14:tracePt t="21217" x="1739900" y="2841625"/>
          <p14:tracePt t="21256" x="1739900" y="2851150"/>
          <p14:tracePt t="21272" x="1739900" y="2859088"/>
          <p14:tracePt t="21288" x="1739900" y="2868613"/>
          <p14:tracePt t="21304" x="1739900" y="2886075"/>
          <p14:tracePt t="21312" x="1739900" y="2895600"/>
          <p14:tracePt t="21320" x="1739900" y="2905125"/>
          <p14:tracePt t="21331" x="1739900" y="2913063"/>
          <p14:tracePt t="21348" x="1739900" y="2940050"/>
          <p14:tracePt t="21365" x="1739900" y="2984500"/>
          <p14:tracePt t="21381" x="1730375" y="3030538"/>
          <p14:tracePt t="21398" x="1730375" y="3084513"/>
          <p14:tracePt t="21415" x="1712913" y="3111500"/>
          <p14:tracePt t="21432" x="1703388" y="3182938"/>
          <p14:tracePt t="21448" x="1685925" y="3217863"/>
          <p14:tracePt t="21465" x="1676400" y="3254375"/>
          <p14:tracePt t="21481" x="1666875" y="3308350"/>
          <p14:tracePt t="21498" x="1649413" y="3352800"/>
          <p14:tracePt t="21515" x="1649413" y="3397250"/>
          <p14:tracePt t="21531" x="1639888" y="3441700"/>
          <p14:tracePt t="21548" x="1639888" y="3478213"/>
          <p14:tracePt t="21565" x="1639888" y="3495675"/>
          <p14:tracePt t="21581" x="1639888" y="3522663"/>
          <p14:tracePt t="21598" x="1639888" y="3541713"/>
          <p14:tracePt t="21615" x="1639888" y="3568700"/>
          <p14:tracePt t="21632" x="1631950" y="3603625"/>
          <p14:tracePt t="21648" x="1631950" y="3621088"/>
          <p14:tracePt t="21665" x="1631950" y="3630613"/>
          <p14:tracePt t="21681" x="1631950" y="3648075"/>
          <p14:tracePt t="21698" x="1622425" y="3667125"/>
          <p14:tracePt t="21715" x="1612900" y="3675063"/>
          <p14:tracePt t="21731" x="1612900" y="3694113"/>
          <p14:tracePt t="21748" x="1604963" y="3702050"/>
          <p14:tracePt t="21776" x="1595438" y="3711575"/>
          <p14:tracePt t="21808" x="1577975" y="3711575"/>
          <p14:tracePt t="21816" x="1560513" y="3711575"/>
          <p14:tracePt t="21824" x="1550988" y="3711575"/>
          <p14:tracePt t="21832" x="1533525" y="3711575"/>
          <p14:tracePt t="21848" x="1506538" y="3711575"/>
          <p14:tracePt t="21865" x="1487488" y="3721100"/>
          <p14:tracePt t="21881" x="1479550" y="3729038"/>
          <p14:tracePt t="21935" x="1470025" y="3729038"/>
          <p14:tracePt t="21944" x="1470025" y="3721100"/>
          <p14:tracePt t="21960" x="1470025" y="3711575"/>
          <p14:tracePt t="21968" x="1470025" y="3694113"/>
          <p14:tracePt t="21981" x="1470025" y="3684588"/>
          <p14:tracePt t="21998" x="1506538" y="3667125"/>
          <p14:tracePt t="22015" x="1550988" y="3648075"/>
          <p14:tracePt t="22032" x="1568450" y="3648075"/>
          <p14:tracePt t="22088" x="1568450" y="3657600"/>
          <p14:tracePt t="22096" x="1560513" y="3667125"/>
          <p14:tracePt t="22104" x="1550988" y="3675063"/>
          <p14:tracePt t="22115" x="1524000" y="3684588"/>
          <p14:tracePt t="22131" x="1487488" y="3694113"/>
          <p14:tracePt t="22148" x="1460500" y="3694113"/>
          <p14:tracePt t="22165" x="1452563" y="3694113"/>
          <p14:tracePt t="22181" x="1443038" y="3694113"/>
          <p14:tracePt t="22198" x="1435100" y="3694113"/>
          <p14:tracePt t="22215" x="1443038" y="3667125"/>
          <p14:tracePt t="22217" x="1460500" y="3657600"/>
          <p14:tracePt t="22232" x="1514475" y="3640138"/>
          <p14:tracePt t="22248" x="1587500" y="3630613"/>
          <p14:tracePt t="22265" x="1622425" y="3630613"/>
          <p14:tracePt t="22298" x="1631950" y="3640138"/>
          <p14:tracePt t="22315" x="1622425" y="3657600"/>
          <p14:tracePt t="22331" x="1577975" y="3675063"/>
          <p14:tracePt t="22348" x="1541463" y="3675063"/>
          <p14:tracePt t="22416" x="1560513" y="3675063"/>
          <p14:tracePt t="22424" x="1577975" y="3675063"/>
          <p14:tracePt t="22432" x="1587500" y="3675063"/>
          <p14:tracePt t="22448" x="1595438" y="3675063"/>
          <p14:tracePt t="22960" x="1604963" y="3675063"/>
          <p14:tracePt t="23496" x="1612900" y="3675063"/>
          <p14:tracePt t="23520" x="1622425" y="3684588"/>
          <p14:tracePt t="23544" x="1631950" y="3694113"/>
          <p14:tracePt t="23552" x="1639888" y="3694113"/>
          <p14:tracePt t="23568" x="1658938" y="3694113"/>
          <p14:tracePt t="23576" x="1666875" y="3694113"/>
          <p14:tracePt t="23584" x="1685925" y="3694113"/>
          <p14:tracePt t="23598" x="1712913" y="3694113"/>
          <p14:tracePt t="23615" x="1757363" y="3684588"/>
          <p14:tracePt t="23632" x="1838325" y="3621088"/>
          <p14:tracePt t="23648" x="1855788" y="3621088"/>
          <p14:tracePt t="23920" x="1855788" y="3630613"/>
          <p14:tracePt t="23936" x="1855788" y="3640138"/>
          <p14:tracePt t="23952" x="1855788" y="3657600"/>
          <p14:tracePt t="23992" x="1865313" y="3657600"/>
          <p14:tracePt t="24008" x="1865313" y="3667125"/>
          <p14:tracePt t="24024" x="1865313" y="3675063"/>
          <p14:tracePt t="24032" x="1865313" y="3684588"/>
          <p14:tracePt t="24040" x="1865313" y="3694113"/>
          <p14:tracePt t="24048" x="1865313" y="3702050"/>
          <p14:tracePt t="24065" x="1865313" y="3729038"/>
          <p14:tracePt t="24082" x="1873250" y="3773488"/>
          <p14:tracePt t="24099" x="1892300" y="3836988"/>
          <p14:tracePt t="24115" x="1892300" y="3890963"/>
          <p14:tracePt t="24132" x="1900238" y="3935413"/>
          <p14:tracePt t="24148" x="1909763" y="3979863"/>
          <p14:tracePt t="24165" x="1917700" y="4016375"/>
          <p14:tracePt t="24182" x="1917700" y="4051300"/>
          <p14:tracePt t="24198" x="1917700" y="4078288"/>
          <p14:tracePt t="24215" x="1927225" y="4097338"/>
          <p14:tracePt t="24217" x="1927225" y="4105275"/>
          <p14:tracePt t="24232" x="1936750" y="4141788"/>
          <p14:tracePt t="24248" x="1936750" y="4159250"/>
          <p14:tracePt t="24265" x="1936750" y="4178300"/>
          <p14:tracePt t="24282" x="1936750" y="4203700"/>
          <p14:tracePt t="24298" x="1936750" y="4222750"/>
          <p14:tracePt t="24315" x="1936750" y="4249738"/>
          <p14:tracePt t="24332" x="1936750" y="4257675"/>
          <p14:tracePt t="24348" x="1936750" y="4267200"/>
          <p14:tracePt t="24365" x="1936750" y="4276725"/>
          <p14:tracePt t="24382" x="1917700" y="4294188"/>
          <p14:tracePt t="24399" x="1909763" y="4321175"/>
          <p14:tracePt t="24415" x="1892300" y="4356100"/>
          <p14:tracePt t="24432" x="1846263" y="4429125"/>
          <p14:tracePt t="24448" x="1828800" y="4464050"/>
          <p14:tracePt t="24465" x="1811338" y="4500563"/>
          <p14:tracePt t="24482" x="1792288" y="4527550"/>
          <p14:tracePt t="24498" x="1774825" y="4554538"/>
          <p14:tracePt t="24515" x="1765300" y="4572000"/>
          <p14:tracePt t="24532" x="1747838" y="4589463"/>
          <p14:tracePt t="24548" x="1739900" y="4598988"/>
          <p14:tracePt t="24600" x="1739900" y="4608513"/>
          <p14:tracePt t="24617" x="1730375" y="4616450"/>
          <p14:tracePt t="24632" x="1720850" y="4616450"/>
          <p14:tracePt t="24656" x="1720850" y="4625975"/>
          <p14:tracePt t="24840" x="1730375" y="4625975"/>
          <p14:tracePt t="24848" x="1757363" y="4598988"/>
          <p14:tracePt t="25136" x="1747838" y="4608513"/>
          <p14:tracePt t="25144" x="1720850" y="4616450"/>
          <p14:tracePt t="25152" x="1712913" y="4625975"/>
          <p14:tracePt t="25165" x="1693863" y="4625975"/>
          <p14:tracePt t="25182" x="1685925" y="4625975"/>
          <p14:tracePt t="25199" x="1666875" y="4625975"/>
          <p14:tracePt t="25215" x="1658938" y="4625975"/>
          <p14:tracePt t="25400" x="1649413" y="4625975"/>
          <p14:tracePt t="26784" x="1658938" y="4625975"/>
          <p14:tracePt t="26800" x="1666875" y="4625975"/>
          <p14:tracePt t="26808" x="1676400" y="4625975"/>
          <p14:tracePt t="26817" x="1685925" y="4625975"/>
          <p14:tracePt t="26832" x="1703388" y="4625975"/>
          <p14:tracePt t="26849" x="1747838" y="4625975"/>
          <p14:tracePt t="26866" x="1811338" y="4625975"/>
          <p14:tracePt t="26882" x="1873250" y="4625975"/>
          <p14:tracePt t="26899" x="1944688" y="4625975"/>
          <p14:tracePt t="26916" x="2044700" y="4643438"/>
          <p14:tracePt t="26932" x="2124075" y="4652963"/>
          <p14:tracePt t="26949" x="2232025" y="4652963"/>
          <p14:tracePt t="26966" x="2374900" y="4652963"/>
          <p14:tracePt t="26983" x="2501900" y="4652963"/>
          <p14:tracePt t="26999" x="2581275" y="4652963"/>
          <p14:tracePt t="27016" x="2627313" y="4652963"/>
          <p14:tracePt t="27032" x="2662238" y="4652963"/>
          <p14:tracePt t="27049" x="2671763" y="4652963"/>
          <p14:tracePt t="27066" x="2698750" y="4652963"/>
          <p14:tracePt t="27082" x="2716213" y="4652963"/>
          <p14:tracePt t="27099" x="2752725" y="4652963"/>
          <p14:tracePt t="27116" x="2779713" y="4652963"/>
          <p14:tracePt t="27132" x="2806700" y="4652963"/>
          <p14:tracePt t="27149" x="2824163" y="4652963"/>
          <p14:tracePt t="27166" x="2859088" y="4652963"/>
          <p14:tracePt t="27182" x="2895600" y="4660900"/>
          <p14:tracePt t="27199" x="2922588" y="4660900"/>
          <p14:tracePt t="27216" x="2949575" y="4660900"/>
          <p14:tracePt t="27232" x="2959100" y="4652963"/>
          <p14:tracePt t="27400" x="2940050" y="4652963"/>
          <p14:tracePt t="27408" x="2932113" y="4652963"/>
          <p14:tracePt t="27448" x="2932113" y="4660900"/>
          <p14:tracePt t="27456" x="2940050" y="4670425"/>
          <p14:tracePt t="27466" x="2967038" y="4670425"/>
          <p14:tracePt t="27483" x="3057525" y="4679950"/>
          <p14:tracePt t="27499" x="3209925" y="4697413"/>
          <p14:tracePt t="27516" x="3370263" y="4697413"/>
          <p14:tracePt t="27532" x="3549650" y="4697413"/>
          <p14:tracePt t="27549" x="3792538" y="4697413"/>
          <p14:tracePt t="27566" x="4070350" y="4697413"/>
          <p14:tracePt t="27582" x="4311650" y="4697413"/>
          <p14:tracePt t="27599" x="4527550" y="4697413"/>
          <p14:tracePt t="27616" x="4697413" y="4697413"/>
          <p14:tracePt t="27632" x="4733925" y="4697413"/>
          <p14:tracePt t="27649" x="4751388" y="4697413"/>
          <p14:tracePt t="27666" x="4760913" y="4697413"/>
          <p14:tracePt t="27683" x="4778375" y="4697413"/>
          <p14:tracePt t="27699" x="4795838" y="4697413"/>
          <p14:tracePt t="27716" x="4805363" y="4697413"/>
          <p14:tracePt t="27732" x="4813300" y="4697413"/>
          <p14:tracePt t="27752" x="4822825" y="4697413"/>
          <p14:tracePt t="27766" x="4822825" y="4687888"/>
          <p14:tracePt t="27782" x="4822825" y="4679950"/>
          <p14:tracePt t="27799" x="4822825" y="4660900"/>
          <p14:tracePt t="27976" x="4832350" y="4660900"/>
          <p14:tracePt t="27984" x="4867275" y="4652963"/>
          <p14:tracePt t="27992" x="4913313" y="4643438"/>
          <p14:tracePt t="28001" x="4984750" y="4635500"/>
          <p14:tracePt t="28016" x="5029200" y="4635500"/>
          <p14:tracePt t="28033" x="5199063" y="4625975"/>
          <p14:tracePt t="28049" x="5307013" y="4616450"/>
          <p14:tracePt t="28066" x="5397500" y="4616450"/>
          <p14:tracePt t="28083" x="5459413" y="4616450"/>
          <p14:tracePt t="28100" x="5513388" y="4616450"/>
          <p14:tracePt t="28116" x="5549900" y="4616450"/>
          <p14:tracePt t="28133" x="5584825" y="4616450"/>
          <p14:tracePt t="28166" x="5594350" y="4616450"/>
          <p14:tracePt t="28192" x="5602288" y="4616450"/>
          <p14:tracePt t="28217" x="5621338" y="4616450"/>
          <p14:tracePt t="28232" x="5629275" y="4616450"/>
          <p14:tracePt t="28240" x="5638800" y="4616450"/>
          <p14:tracePt t="28249" x="5656263" y="4616450"/>
          <p14:tracePt t="28266" x="5727700" y="4616450"/>
          <p14:tracePt t="28283" x="5827713" y="4616450"/>
          <p14:tracePt t="28299" x="5934075" y="4616450"/>
          <p14:tracePt t="28316" x="5997575" y="4616450"/>
          <p14:tracePt t="28333" x="6032500" y="4616450"/>
          <p14:tracePt t="28432" x="6042025" y="4616450"/>
          <p14:tracePt t="28448" x="6051550" y="4616450"/>
          <p14:tracePt t="28472" x="6059488" y="4616450"/>
          <p14:tracePt t="28504" x="6069013" y="4616450"/>
          <p14:tracePt t="28512" x="6086475" y="4616450"/>
          <p14:tracePt t="28520" x="6096000" y="4616450"/>
          <p14:tracePt t="28532" x="6105525" y="4616450"/>
          <p14:tracePt t="28549" x="6140450" y="4616450"/>
          <p14:tracePt t="28566" x="6194425" y="4608513"/>
          <p14:tracePt t="28582" x="6221413" y="4608513"/>
          <p14:tracePt t="28599" x="6248400" y="4608513"/>
          <p14:tracePt t="28616" x="6257925" y="4608513"/>
          <p14:tracePt t="28633" x="6275388" y="4608513"/>
          <p14:tracePt t="28720" x="6284913" y="4608513"/>
          <p14:tracePt t="28736" x="6292850" y="4608513"/>
          <p14:tracePt t="28752" x="6302375" y="4608513"/>
          <p14:tracePt t="28761" x="6311900" y="4598988"/>
          <p14:tracePt t="28768" x="6319838" y="4598988"/>
          <p14:tracePt t="28783" x="6329363" y="4598988"/>
          <p14:tracePt t="28799" x="6346825" y="4598988"/>
          <p14:tracePt t="28816" x="6364288" y="4589463"/>
          <p14:tracePt t="28833" x="6373813" y="4589463"/>
          <p14:tracePt t="28849" x="6383338" y="4589463"/>
          <p14:tracePt t="28866" x="6391275" y="4589463"/>
          <p14:tracePt t="28883" x="6410325" y="4589463"/>
          <p14:tracePt t="28916" x="6427788" y="4589463"/>
          <p14:tracePt t="28949" x="6437313" y="4589463"/>
          <p14:tracePt t="28968" x="6445250" y="4589463"/>
          <p14:tracePt t="28992" x="6454775" y="4589463"/>
          <p14:tracePt t="29433" x="6472238" y="4589463"/>
          <p14:tracePt t="29440" x="6489700" y="4598988"/>
          <p14:tracePt t="29449" x="6508750" y="4598988"/>
          <p14:tracePt t="29466" x="6535738" y="4598988"/>
          <p14:tracePt t="29483" x="6543675" y="4589463"/>
          <p14:tracePt t="29499" x="6570663" y="4581525"/>
          <p14:tracePt t="29516" x="6597650" y="4581525"/>
          <p14:tracePt t="29533" x="6651625" y="4572000"/>
          <p14:tracePt t="29549" x="6715125" y="4572000"/>
          <p14:tracePt t="29566" x="6777038" y="4572000"/>
          <p14:tracePt t="29583" x="6840538" y="4572000"/>
          <p14:tracePt t="29600" x="6875463" y="4572000"/>
          <p14:tracePt t="29617" x="6902450" y="4572000"/>
          <p14:tracePt t="29633" x="6911975" y="4572000"/>
          <p14:tracePt t="29649" x="6921500" y="4572000"/>
          <p14:tracePt t="29683" x="6929438" y="4562475"/>
          <p14:tracePt t="29737" x="6938963" y="4554538"/>
          <p14:tracePt t="30129" x="6946900" y="4554538"/>
          <p14:tracePt t="30137" x="6956425" y="4554538"/>
          <p14:tracePt t="30145" x="6965950" y="4554538"/>
          <p14:tracePt t="30153" x="6973888" y="4554538"/>
          <p14:tracePt t="30166" x="6992938" y="4554538"/>
          <p14:tracePt t="30183" x="7037388" y="4562475"/>
          <p14:tracePt t="30200" x="7091363" y="4572000"/>
          <p14:tracePt t="30217" x="7180263" y="4589463"/>
          <p14:tracePt t="30233" x="7234238" y="4589463"/>
          <p14:tracePt t="30250" x="7270750" y="4589463"/>
          <p14:tracePt t="30266" x="7297738" y="4589463"/>
          <p14:tracePt t="30283" x="7324725" y="4589463"/>
          <p14:tracePt t="30300" x="7342188" y="4589463"/>
          <p14:tracePt t="30316" x="7359650" y="4581525"/>
          <p14:tracePt t="30333" x="7369175" y="4581525"/>
          <p14:tracePt t="30350" x="7386638" y="4562475"/>
          <p14:tracePt t="30366" x="7413625" y="4554538"/>
          <p14:tracePt t="30383" x="7467600" y="4527550"/>
          <p14:tracePt t="30400" x="7477125" y="4518025"/>
          <p14:tracePt t="30416" x="7494588" y="4508500"/>
          <p14:tracePt t="30497" x="7504113" y="4508500"/>
          <p14:tracePt t="30513" x="7512050" y="4508500"/>
          <p14:tracePt t="30553" x="7521575" y="4508500"/>
          <p14:tracePt t="30585" x="7531100" y="4508500"/>
          <p14:tracePt t="30633" x="7548563" y="4508500"/>
          <p14:tracePt t="30665" x="7556500" y="4518025"/>
          <p14:tracePt t="30697" x="7556500" y="4527550"/>
          <p14:tracePt t="31193" x="7556500" y="4535488"/>
          <p14:tracePt t="31201" x="7566025" y="4545013"/>
          <p14:tracePt t="31217" x="7575550" y="4545013"/>
          <p14:tracePt t="31225" x="7575550" y="4554538"/>
          <p14:tracePt t="31249" x="7583488" y="4562475"/>
          <p14:tracePt t="31281" x="7593013" y="4562475"/>
          <p14:tracePt t="31289" x="7602538" y="4562475"/>
          <p14:tracePt t="31305" x="7610475" y="4562475"/>
          <p14:tracePt t="31361" x="7620000" y="4562475"/>
          <p14:tracePt t="31385" x="7637463" y="4562475"/>
          <p14:tracePt t="31393" x="7646988" y="4562475"/>
          <p14:tracePt t="31401" x="7673975" y="4562475"/>
          <p14:tracePt t="31417" x="7727950" y="4562475"/>
          <p14:tracePt t="31433" x="7754938" y="4545013"/>
          <p14:tracePt t="31649" x="7754938" y="4535488"/>
          <p14:tracePt t="31657" x="7772400" y="4535488"/>
          <p14:tracePt t="31666" x="7789863" y="4535488"/>
          <p14:tracePt t="31683" x="7870825" y="4535488"/>
          <p14:tracePt t="31700" x="8005763" y="4535488"/>
          <p14:tracePt t="31716" x="8140700" y="4535488"/>
          <p14:tracePt t="31733" x="8247063" y="4535488"/>
          <p14:tracePt t="31750" x="8301038" y="4545013"/>
          <p14:tracePt t="31766" x="8318500" y="4545013"/>
          <p14:tracePt t="31783" x="8328025" y="4545013"/>
          <p14:tracePt t="31816" x="8337550" y="4545013"/>
          <p14:tracePt t="31889" x="8345488" y="4545013"/>
          <p14:tracePt t="31945" x="8364538" y="4545013"/>
          <p14:tracePt t="31969" x="8382000" y="4545013"/>
          <p14:tracePt t="31977" x="8391525" y="4545013"/>
          <p14:tracePt t="31985" x="8408988" y="4545013"/>
          <p14:tracePt t="32000" x="8435975" y="4545013"/>
          <p14:tracePt t="32017" x="8470900" y="4535488"/>
          <p14:tracePt t="32033" x="8507413" y="4527550"/>
          <p14:tracePt t="32050" x="8524875" y="4527550"/>
          <p14:tracePt t="32067" x="8543925" y="4527550"/>
          <p14:tracePt t="32083" x="8551863" y="4527550"/>
          <p14:tracePt t="32100" x="8561388" y="4527550"/>
          <p14:tracePt t="32117" x="8570913" y="4527550"/>
          <p14:tracePt t="32133" x="8578850" y="4527550"/>
          <p14:tracePt t="32150" x="8588375" y="4527550"/>
          <p14:tracePt t="32249" x="8597900" y="4527550"/>
          <p14:tracePt t="32681" x="8605838" y="4527550"/>
          <p14:tracePt t="32689" x="8615363" y="4527550"/>
          <p14:tracePt t="32937" x="8632825" y="4535488"/>
          <p14:tracePt t="32945" x="8677275" y="4545013"/>
          <p14:tracePt t="32953" x="8750300" y="4545013"/>
          <p14:tracePt t="32967" x="8856663" y="4545013"/>
          <p14:tracePt t="32983" x="9090025" y="4581525"/>
          <p14:tracePt t="33000" x="9350375" y="4608513"/>
          <p14:tracePt t="33017" x="9682163" y="4608513"/>
          <p14:tracePt t="33033" x="9825038" y="4608513"/>
          <p14:tracePt t="33050" x="9879013" y="4608513"/>
          <p14:tracePt t="33067" x="9888538" y="4598988"/>
          <p14:tracePt t="33233" x="9896475" y="4598988"/>
          <p14:tracePt t="33241" x="9906000" y="4598988"/>
          <p14:tracePt t="33257" x="9915525" y="4598988"/>
          <p14:tracePt t="33401" x="9896475" y="4598988"/>
          <p14:tracePt t="33409" x="9879013" y="4598988"/>
          <p14:tracePt t="33417" x="9869488" y="4598988"/>
          <p14:tracePt t="33433" x="9834563" y="4598988"/>
          <p14:tracePt t="33450" x="9825038" y="4598988"/>
          <p14:tracePt t="33483" x="9817100" y="4598988"/>
          <p14:tracePt t="33500" x="9798050" y="4598988"/>
          <p14:tracePt t="33517" x="9790113" y="4598988"/>
          <p14:tracePt t="33534" x="9780588" y="4608513"/>
          <p14:tracePt t="33550" x="9771063" y="4608513"/>
          <p14:tracePt t="33583" x="9763125" y="4608513"/>
          <p14:tracePt t="33600" x="9753600" y="4608513"/>
          <p14:tracePt t="33617" x="9744075" y="4608513"/>
          <p14:tracePt t="33634" x="9736138" y="4608513"/>
          <p14:tracePt t="33817" x="9744075" y="4608513"/>
          <p14:tracePt t="33825" x="9753600" y="4608513"/>
          <p14:tracePt t="33833" x="9763125" y="4608513"/>
          <p14:tracePt t="33850" x="9790113" y="4608513"/>
          <p14:tracePt t="33867" x="9817100" y="4608513"/>
          <p14:tracePt t="33884" x="9834563" y="4608513"/>
          <p14:tracePt t="33900" x="9842500" y="4608513"/>
          <p14:tracePt t="33917" x="9852025" y="4608513"/>
          <p14:tracePt t="33950" x="9861550" y="4608513"/>
          <p14:tracePt t="33977" x="9869488" y="4608513"/>
          <p14:tracePt t="34273" x="9888538" y="4608513"/>
          <p14:tracePt t="34297" x="9896475" y="4608513"/>
          <p14:tracePt t="34321" x="9906000" y="4608513"/>
          <p14:tracePt t="34337" x="9915525" y="4608513"/>
          <p14:tracePt t="34697" x="9906000" y="4608513"/>
          <p14:tracePt t="34713" x="9896475" y="4608513"/>
          <p14:tracePt t="34721" x="9888538" y="4608513"/>
          <p14:tracePt t="34729" x="9879013" y="4608513"/>
          <p14:tracePt t="34737" x="9861550" y="4616450"/>
          <p14:tracePt t="34750" x="9852025" y="4616450"/>
          <p14:tracePt t="34767" x="9834563" y="4616450"/>
          <p14:tracePt t="34784" x="9798050" y="4625975"/>
          <p14:tracePt t="34801" x="9771063" y="4635500"/>
          <p14:tracePt t="34817" x="9736138" y="4635500"/>
          <p14:tracePt t="34834" x="9717088" y="4635500"/>
          <p14:tracePt t="34851" x="9699625" y="4643438"/>
          <p14:tracePt t="34867" x="9690100" y="4643438"/>
          <p14:tracePt t="34884" x="9672638" y="4643438"/>
          <p14:tracePt t="34900" x="9664700" y="4643438"/>
          <p14:tracePt t="34917" x="9655175" y="4643438"/>
          <p14:tracePt t="34934" x="9645650" y="4643438"/>
          <p14:tracePt t="34950" x="9637713" y="4643438"/>
          <p14:tracePt t="34967" x="9628188" y="4643438"/>
          <p14:tracePt t="34984" x="9618663" y="4643438"/>
          <p14:tracePt t="35001" x="9618663" y="4635500"/>
          <p14:tracePt t="35017" x="9601200" y="4635500"/>
          <p14:tracePt t="35050" x="9601200" y="4625975"/>
          <p14:tracePt t="35073" x="9591675" y="4616450"/>
          <p14:tracePt t="35113" x="9591675" y="4608513"/>
          <p14:tracePt t="35146" x="9591675" y="4598988"/>
          <p14:tracePt t="35209" x="9591675" y="4581525"/>
          <p14:tracePt t="35233" x="9601200" y="4581525"/>
          <p14:tracePt t="35241" x="9610725" y="4581525"/>
          <p14:tracePt t="35250" x="9628188" y="4572000"/>
          <p14:tracePt t="35267" x="9664700" y="4562475"/>
          <p14:tracePt t="35284" x="9682163" y="4562475"/>
          <p14:tracePt t="35301" x="9690100" y="4562475"/>
          <p14:tracePt t="35317" x="9699625" y="4562475"/>
          <p14:tracePt t="35334" x="9709150" y="4562475"/>
          <p14:tracePt t="35351" x="9717088" y="4562475"/>
          <p14:tracePt t="35367" x="9736138" y="4562475"/>
          <p14:tracePt t="35401" x="9753600" y="4562475"/>
          <p14:tracePt t="35465" x="9763125" y="4562475"/>
          <p14:tracePt t="35473" x="9780588" y="4572000"/>
          <p14:tracePt t="35497" x="9790113" y="4572000"/>
          <p14:tracePt t="35505" x="9798050" y="4572000"/>
          <p14:tracePt t="35517" x="9807575" y="4572000"/>
          <p14:tracePt t="35534" x="9825038" y="4581525"/>
          <p14:tracePt t="35551" x="9834563" y="4581525"/>
          <p14:tracePt t="35567" x="9852025" y="4581525"/>
          <p14:tracePt t="35584" x="9869488" y="4589463"/>
          <p14:tracePt t="35601" x="9888538" y="4589463"/>
          <p14:tracePt t="35618" x="9915525" y="4598988"/>
          <p14:tracePt t="35634" x="9923463" y="4598988"/>
          <p14:tracePt t="35651" x="9942513" y="4598988"/>
          <p14:tracePt t="35684" x="9950450" y="4598988"/>
          <p14:tracePt t="35705" x="9959975" y="4598988"/>
          <p14:tracePt t="35729" x="9969500" y="4598988"/>
          <p14:tracePt t="35745" x="9977438" y="4598988"/>
          <p14:tracePt t="35769" x="9986963" y="4598988"/>
          <p14:tracePt t="35785" x="9994900" y="4598988"/>
          <p14:tracePt t="35794" x="10004425" y="4598988"/>
          <p14:tracePt t="35802" x="10013950" y="4598988"/>
          <p14:tracePt t="35817" x="10040938" y="4589463"/>
          <p14:tracePt t="35834" x="10085388" y="4581525"/>
          <p14:tracePt t="35851" x="10129838" y="4572000"/>
          <p14:tracePt t="35867" x="10156825" y="4572000"/>
          <p14:tracePt t="35884" x="10193338" y="4572000"/>
          <p14:tracePt t="35900" x="10220325" y="4562475"/>
          <p14:tracePt t="35917" x="10255250" y="4554538"/>
          <p14:tracePt t="35934" x="10282238" y="4554538"/>
          <p14:tracePt t="35951" x="10309225" y="4545013"/>
          <p14:tracePt t="35967" x="10345738" y="4545013"/>
          <p14:tracePt t="35984" x="10372725" y="4545013"/>
          <p14:tracePt t="36001" x="10390188" y="4545013"/>
          <p14:tracePt t="36017" x="10417175" y="4545013"/>
          <p14:tracePt t="36034" x="10434638" y="4545013"/>
          <p14:tracePt t="36051" x="10444163" y="4545013"/>
          <p14:tracePt t="36068" x="10452100" y="4545013"/>
          <p14:tracePt t="36105" x="10461625" y="4545013"/>
          <p14:tracePt t="36145" x="10471150" y="4545013"/>
          <p14:tracePt t="36153" x="10479088" y="4545013"/>
          <p14:tracePt t="36169" x="10488613" y="4545013"/>
          <p14:tracePt t="36186" x="10498138" y="4545013"/>
          <p14:tracePt t="36481" x="10506075" y="4545013"/>
          <p14:tracePt t="36497" x="10515600" y="4545013"/>
          <p14:tracePt t="36513" x="10525125" y="4545013"/>
          <p14:tracePt t="36538" x="10533063" y="4545013"/>
          <p14:tracePt t="36570" x="10542588" y="4545013"/>
          <p14:tracePt t="36601" x="10552113" y="4545013"/>
          <p14:tracePt t="36698" x="10560050" y="4545013"/>
          <p14:tracePt t="36738" x="10569575" y="4545013"/>
          <p14:tracePt t="36762" x="10579100" y="4545013"/>
          <p14:tracePt t="36770" x="10587038" y="4545013"/>
          <p14:tracePt t="36785" x="10596563" y="4545013"/>
          <p14:tracePt t="36810" x="10604500" y="4545013"/>
          <p14:tracePt t="36826" x="10614025" y="4545013"/>
          <p14:tracePt t="36842" x="10623550" y="4545013"/>
          <p14:tracePt t="36874" x="10631488" y="4545013"/>
          <p14:tracePt t="36890" x="10641013" y="4545013"/>
          <p14:tracePt t="36906" x="10650538" y="4545013"/>
          <p14:tracePt t="36930" x="10658475" y="4545013"/>
          <p14:tracePt t="37058" x="10641013" y="4545013"/>
          <p14:tracePt t="37066" x="10623550" y="4545013"/>
          <p14:tracePt t="37074" x="10596563" y="4554538"/>
          <p14:tracePt t="37084" x="10560050" y="4562475"/>
          <p14:tracePt t="37101" x="10498138" y="4562475"/>
          <p14:tracePt t="37117" x="10444163" y="4572000"/>
          <p14:tracePt t="37134" x="10407650" y="4572000"/>
          <p14:tracePt t="37151" x="10372725" y="4581525"/>
          <p14:tracePt t="37184" x="10363200" y="4581525"/>
          <p14:tracePt t="37394" x="10399713" y="4581525"/>
          <p14:tracePt t="37402" x="10426700" y="4581525"/>
          <p14:tracePt t="37410" x="10452100" y="4581525"/>
          <p14:tracePt t="37418" x="10479088" y="4572000"/>
          <p14:tracePt t="37434" x="10533063" y="4562475"/>
          <p14:tracePt t="37451" x="10560050" y="4562475"/>
          <p14:tracePt t="37467" x="10569575" y="4562475"/>
          <p14:tracePt t="37501" x="10579100" y="4562475"/>
          <p14:tracePt t="37522" x="10587038" y="4562475"/>
          <p14:tracePt t="37642" x="10596563" y="4562475"/>
          <p14:tracePt t="37657" x="10604500" y="4562475"/>
          <p14:tracePt t="37665" x="10614025" y="4562475"/>
          <p14:tracePt t="37674" x="10631488" y="4562475"/>
          <p14:tracePt t="37684" x="10641013" y="4562475"/>
          <p14:tracePt t="37701" x="10677525" y="4562475"/>
          <p14:tracePt t="37718" x="10694988" y="4562475"/>
          <p14:tracePt t="37735" x="10704513" y="4554538"/>
          <p14:tracePt t="37768" x="10712450" y="4554538"/>
          <p14:tracePt t="37786" x="10721975" y="4554538"/>
          <p14:tracePt t="37802" x="10721975" y="4545013"/>
          <p14:tracePt t="37818" x="10731500" y="4545013"/>
          <p14:tracePt t="37842" x="10739438" y="4545013"/>
          <p14:tracePt t="38530" x="10739438" y="4535488"/>
          <p14:tracePt t="38562" x="10739438" y="4527550"/>
          <p14:tracePt t="38570" x="10739438" y="4518025"/>
          <p14:tracePt t="38618" x="10721975" y="4508500"/>
          <p14:tracePt t="38650" x="10712450" y="4508500"/>
          <p14:tracePt t="38658" x="10712450" y="4500563"/>
          <p14:tracePt t="38674" x="10704513" y="4500563"/>
          <p14:tracePt t="38698" x="10694988" y="4500563"/>
          <p14:tracePt t="38738" x="10685463" y="4500563"/>
          <p14:tracePt t="38754" x="10677525" y="4500563"/>
          <p14:tracePt t="38762" x="10668000" y="4491038"/>
          <p14:tracePt t="38778" x="10658475" y="4491038"/>
          <p14:tracePt t="38794" x="10650538" y="4491038"/>
          <p14:tracePt t="38810" x="10631488" y="4483100"/>
          <p14:tracePt t="38834" x="10623550" y="4483100"/>
          <p14:tracePt t="38842" x="10604500" y="4473575"/>
          <p14:tracePt t="38858" x="10587038" y="4473575"/>
          <p14:tracePt t="38874" x="10579100" y="4464050"/>
          <p14:tracePt t="38884" x="10569575" y="4464050"/>
          <p14:tracePt t="38901" x="10552113" y="4456113"/>
          <p14:tracePt t="38918" x="10533063" y="4456113"/>
          <p14:tracePt t="38935" x="10515600" y="4446588"/>
          <p14:tracePt t="38951" x="10506075" y="4446588"/>
          <p14:tracePt t="38968" x="10488613" y="4437063"/>
          <p14:tracePt t="38985" x="10461625" y="4437063"/>
          <p14:tracePt t="39002" x="10434638" y="4419600"/>
          <p14:tracePt t="39018" x="10417175" y="4419600"/>
          <p14:tracePt t="39035" x="10390188" y="4419600"/>
          <p14:tracePt t="39051" x="10363200" y="4419600"/>
          <p14:tracePt t="39068" x="10326688" y="4419600"/>
          <p14:tracePt t="39084" x="10264775" y="4419600"/>
          <p14:tracePt t="39101" x="10156825" y="4419600"/>
          <p14:tracePt t="39118" x="9977438" y="4419600"/>
          <p14:tracePt t="39135" x="9682163" y="4419600"/>
          <p14:tracePt t="39151" x="9242425" y="4419600"/>
          <p14:tracePt t="39168" x="8731250" y="4419600"/>
          <p14:tracePt t="39184" x="8148638" y="4419600"/>
          <p14:tracePt t="39201" x="7243763" y="4419600"/>
          <p14:tracePt t="39218" x="6688138" y="4419600"/>
          <p14:tracePt t="39235" x="6221413" y="4419600"/>
          <p14:tracePt t="39251" x="5854700" y="4419600"/>
          <p14:tracePt t="39268" x="5557838" y="4429125"/>
          <p14:tracePt t="39285" x="5334000" y="4473575"/>
          <p14:tracePt t="39301" x="5226050" y="4483100"/>
          <p14:tracePt t="39318" x="5154613" y="4500563"/>
          <p14:tracePt t="39335" x="5118100" y="4518025"/>
          <p14:tracePt t="39351" x="5083175" y="4518025"/>
          <p14:tracePt t="39368" x="5046663" y="4535488"/>
          <p14:tracePt t="39385" x="5019675" y="4535488"/>
          <p14:tracePt t="39402" x="4975225" y="4562475"/>
          <p14:tracePt t="39418" x="4957763" y="4581525"/>
          <p14:tracePt t="39434" x="4930775" y="4598988"/>
          <p14:tracePt t="39451" x="4894263" y="4625975"/>
          <p14:tracePt t="39468" x="4840288" y="4660900"/>
          <p14:tracePt t="39484" x="4768850" y="4697413"/>
          <p14:tracePt t="39501" x="4714875" y="4724400"/>
          <p14:tracePt t="39518" x="4660900" y="4760913"/>
          <p14:tracePt t="39535" x="4625975" y="4787900"/>
          <p14:tracePt t="39551" x="4581525" y="4805363"/>
          <p14:tracePt t="39568" x="4518025" y="4832350"/>
          <p14:tracePt t="39585" x="4392613" y="4867275"/>
          <p14:tracePt t="39602" x="4203700" y="4930775"/>
          <p14:tracePt t="39618" x="4078288" y="4992688"/>
          <p14:tracePt t="39635" x="4006850" y="5046663"/>
          <p14:tracePt t="39651" x="3952875" y="5083175"/>
          <p14:tracePt t="39668" x="3898900" y="5127625"/>
          <p14:tracePt t="39685" x="3863975" y="5164138"/>
          <p14:tracePt t="39701" x="3810000" y="5199063"/>
          <p14:tracePt t="39718" x="3756025" y="5235575"/>
          <p14:tracePt t="39735" x="3702050" y="5262563"/>
          <p14:tracePt t="39751" x="3657600" y="5289550"/>
          <p14:tracePt t="39768" x="3603625" y="5307013"/>
          <p14:tracePt t="39785" x="3568700" y="5324475"/>
          <p14:tracePt t="39802" x="3541713" y="5351463"/>
          <p14:tracePt t="39818" x="3505200" y="5378450"/>
          <p14:tracePt t="39835" x="3451225" y="5397500"/>
          <p14:tracePt t="39851" x="3389313" y="5441950"/>
          <p14:tracePt t="39868" x="3362325" y="5459413"/>
          <p14:tracePt t="39885" x="3335338" y="5468938"/>
          <p14:tracePt t="39901" x="3316288" y="5486400"/>
          <p14:tracePt t="39918" x="3281363" y="5513388"/>
          <p14:tracePt t="39935" x="3227388" y="5540375"/>
          <p14:tracePt t="39951" x="3155950" y="5567363"/>
          <p14:tracePt t="39968" x="3101975" y="5575300"/>
          <p14:tracePt t="39985" x="3084513" y="5594350"/>
          <p14:tracePt t="40001" x="3074988" y="5594350"/>
          <p14:tracePt t="40082" x="3065463" y="5594350"/>
          <p14:tracePt t="40130" x="3057525" y="5594350"/>
          <p14:tracePt t="40162" x="3048000" y="5594350"/>
          <p14:tracePt t="40194" x="3048000" y="5584825"/>
          <p14:tracePt t="40434" x="3038475" y="5584825"/>
          <p14:tracePt t="40466" x="3038475" y="5575300"/>
          <p14:tracePt t="40666" x="3038475" y="5567363"/>
          <p14:tracePt t="40754" x="3030538" y="5557838"/>
          <p14:tracePt t="40922" x="3030538" y="5549900"/>
          <p14:tracePt t="40946" x="3030538" y="5530850"/>
          <p14:tracePt t="40962" x="3048000" y="5522913"/>
          <p14:tracePt t="40978" x="3065463" y="5513388"/>
          <p14:tracePt t="40994" x="3074988" y="5513388"/>
          <p14:tracePt t="41002" x="3092450" y="5513388"/>
          <p14:tracePt t="41010" x="3111500" y="5503863"/>
          <p14:tracePt t="41026" x="3128963" y="5503863"/>
          <p14:tracePt t="41035" x="3136900" y="5503863"/>
          <p14:tracePt t="41051" x="3155950" y="5503863"/>
          <p14:tracePt t="41068" x="3190875" y="5503863"/>
          <p14:tracePt t="41085" x="3217863" y="5503863"/>
          <p14:tracePt t="41101" x="3263900" y="5503863"/>
          <p14:tracePt t="41118" x="3298825" y="5503863"/>
          <p14:tracePt t="41135" x="3352800" y="5503863"/>
          <p14:tracePt t="41152" x="3416300" y="5503863"/>
          <p14:tracePt t="41168" x="3460750" y="5503863"/>
          <p14:tracePt t="41185" x="3505200" y="5513388"/>
          <p14:tracePt t="41218" x="3514725" y="5513388"/>
          <p14:tracePt t="41330" x="3522663" y="5513388"/>
          <p14:tracePt t="41338" x="3532188" y="5513388"/>
          <p14:tracePt t="41354" x="3541713" y="5513388"/>
          <p14:tracePt t="41362" x="3559175" y="5513388"/>
          <p14:tracePt t="41378" x="3568700" y="5513388"/>
          <p14:tracePt t="41387" x="3576638" y="5513388"/>
          <p14:tracePt t="41402" x="3586163" y="5513388"/>
          <p14:tracePt t="41418" x="3594100" y="5513388"/>
          <p14:tracePt t="41450" x="3603625" y="5513388"/>
          <p14:tracePt t="41466" x="3613150" y="5513388"/>
          <p14:tracePt t="41474" x="3621088" y="5513388"/>
          <p14:tracePt t="41485" x="3640138" y="5513388"/>
          <p14:tracePt t="41502" x="3657600" y="5513388"/>
          <p14:tracePt t="41518" x="3684588" y="5513388"/>
          <p14:tracePt t="41535" x="3711575" y="5513388"/>
          <p14:tracePt t="41552" x="3738563" y="5503863"/>
          <p14:tracePt t="41568" x="3773488" y="5495925"/>
          <p14:tracePt t="41585" x="3819525" y="5495925"/>
          <p14:tracePt t="41602" x="3863975" y="5495925"/>
          <p14:tracePt t="41618" x="3898900" y="5495925"/>
          <p14:tracePt t="41635" x="3944938" y="5495925"/>
          <p14:tracePt t="41652" x="3979863" y="5495925"/>
          <p14:tracePt t="41668" x="4006850" y="5495925"/>
          <p14:tracePt t="41685" x="4051300" y="5495925"/>
          <p14:tracePt t="41702" x="4078288" y="5495925"/>
          <p14:tracePt t="41719" x="4105275" y="5495925"/>
          <p14:tracePt t="41735" x="4141788" y="5495925"/>
          <p14:tracePt t="41752" x="4159250" y="5495925"/>
          <p14:tracePt t="41768" x="4203700" y="5495925"/>
          <p14:tracePt t="41785" x="4249738" y="5495925"/>
          <p14:tracePt t="41802" x="4303713" y="5495925"/>
          <p14:tracePt t="41818" x="4348163" y="5495925"/>
          <p14:tracePt t="41835" x="4356100" y="5486400"/>
          <p14:tracePt t="41852" x="4375150" y="5476875"/>
          <p14:tracePt t="41869" x="4402138" y="5476875"/>
          <p14:tracePt t="41885" x="4419600" y="5476875"/>
          <p14:tracePt t="41902" x="4446588" y="5476875"/>
          <p14:tracePt t="41918" x="4473575" y="5476875"/>
          <p14:tracePt t="41935" x="4491038" y="5476875"/>
          <p14:tracePt t="41952" x="4508500" y="5476875"/>
          <p14:tracePt t="41968" x="4518025" y="5476875"/>
          <p14:tracePt t="41985" x="4535488" y="5468938"/>
          <p14:tracePt t="42002" x="4554538" y="5459413"/>
          <p14:tracePt t="42018" x="4562475" y="5459413"/>
          <p14:tracePt t="42035" x="4581525" y="5459413"/>
          <p14:tracePt t="42052" x="4589463" y="5459413"/>
          <p14:tracePt t="42068" x="4598988" y="5459413"/>
          <p14:tracePt t="42085" x="4608513" y="5459413"/>
          <p14:tracePt t="42102" x="4616450" y="5459413"/>
          <p14:tracePt t="42118" x="4625975" y="5459413"/>
          <p14:tracePt t="42135" x="4643438" y="5459413"/>
          <p14:tracePt t="42152" x="4652963" y="5459413"/>
          <p14:tracePt t="42169" x="4660900" y="5459413"/>
          <p14:tracePt t="42258" x="4670425" y="5459413"/>
          <p14:tracePt t="42274" x="4679950" y="5459413"/>
          <p14:tracePt t="42298" x="4687888" y="5459413"/>
          <p14:tracePt t="42330" x="4697413" y="5459413"/>
          <p14:tracePt t="42346" x="4706938" y="5459413"/>
          <p14:tracePt t="42354" x="4724400" y="5449888"/>
          <p14:tracePt t="42362" x="4724400" y="5441950"/>
          <p14:tracePt t="42371" x="4733925" y="5432425"/>
          <p14:tracePt t="42554" x="4724400" y="5422900"/>
          <p14:tracePt t="42618" x="4741863" y="5422900"/>
          <p14:tracePt t="42626" x="4768850" y="5422900"/>
          <p14:tracePt t="42635" x="4795838" y="5422900"/>
          <p14:tracePt t="42652" x="4849813" y="5422900"/>
          <p14:tracePt t="42668" x="4940300" y="5422900"/>
          <p14:tracePt t="42685" x="4992688" y="5422900"/>
          <p14:tracePt t="42702" x="5019675" y="5422900"/>
          <p14:tracePt t="42718" x="5029200" y="5422900"/>
          <p14:tracePt t="42735" x="5038725" y="5414963"/>
          <p14:tracePt t="42786" x="5046663" y="5414963"/>
          <p14:tracePt t="42802" x="5056188" y="5414963"/>
          <p14:tracePt t="42810" x="5065713" y="5414963"/>
          <p14:tracePt t="42818" x="5073650" y="5414963"/>
          <p14:tracePt t="42835" x="5100638" y="5414963"/>
          <p14:tracePt t="42852" x="5137150" y="5414963"/>
          <p14:tracePt t="42868" x="5172075" y="5414963"/>
          <p14:tracePt t="42885" x="5226050" y="5414963"/>
          <p14:tracePt t="42902" x="5270500" y="5414963"/>
          <p14:tracePt t="42919" x="5316538" y="5414963"/>
          <p14:tracePt t="42935" x="5343525" y="5422900"/>
          <p14:tracePt t="42952" x="5360988" y="5422900"/>
          <p14:tracePt t="42969" x="5370513" y="5422900"/>
          <p14:tracePt t="42985" x="5378450" y="5422900"/>
          <p14:tracePt t="43002" x="5397500" y="5422900"/>
          <p14:tracePt t="43018" x="5405438" y="5432425"/>
          <p14:tracePt t="43035" x="5414963" y="5432425"/>
          <p14:tracePt t="43052" x="5422900" y="5432425"/>
          <p14:tracePt t="43069" x="5432425" y="5441950"/>
          <p14:tracePt t="43085" x="5441950" y="5441950"/>
          <p14:tracePt t="43162" x="5449888" y="5441950"/>
          <p14:tracePt t="43234" x="5468938" y="5441950"/>
          <p14:tracePt t="43250" x="5476875" y="5441950"/>
          <p14:tracePt t="43266" x="5486400" y="5441950"/>
          <p14:tracePt t="43442" x="5476875" y="5432425"/>
          <p14:tracePt t="43450" x="5476875" y="5422900"/>
          <p14:tracePt t="43538" x="5486400" y="5422900"/>
          <p14:tracePt t="43546" x="5513388" y="5422900"/>
          <p14:tracePt t="43555" x="5522913" y="5422900"/>
          <p14:tracePt t="43571" x="5530850" y="5422900"/>
          <p14:tracePt t="43585" x="5540375" y="5422900"/>
          <p14:tracePt t="43602" x="5557838" y="5432425"/>
          <p14:tracePt t="43619" x="5584825" y="5432425"/>
          <p14:tracePt t="43635" x="5621338" y="5441950"/>
          <p14:tracePt t="43652" x="5656263" y="5441950"/>
          <p14:tracePt t="43669" x="5692775" y="5441950"/>
          <p14:tracePt t="43685" x="5719763" y="5441950"/>
          <p14:tracePt t="43702" x="5737225" y="5441950"/>
          <p14:tracePt t="43719" x="5754688" y="5441950"/>
          <p14:tracePt t="43736" x="5781675" y="5441950"/>
          <p14:tracePt t="43752" x="5808663" y="5441950"/>
          <p14:tracePt t="43769" x="5835650" y="5441950"/>
          <p14:tracePt t="43785" x="5845175" y="5441950"/>
          <p14:tracePt t="43802" x="5854700" y="5441950"/>
          <p14:tracePt t="43819" x="5862638" y="5441950"/>
          <p14:tracePt t="43842" x="5872163" y="5441950"/>
          <p14:tracePt t="43858" x="5889625" y="5441950"/>
          <p14:tracePt t="43882" x="5899150" y="5441950"/>
          <p14:tracePt t="43906" x="5907088" y="5441950"/>
          <p14:tracePt t="43922" x="5916613" y="5441950"/>
          <p14:tracePt t="43938" x="5926138" y="5441950"/>
          <p14:tracePt t="43954" x="5934075" y="5441950"/>
          <p14:tracePt t="43970" x="5953125" y="5441950"/>
          <p14:tracePt t="43994" x="5961063" y="5441950"/>
          <p14:tracePt t="44010" x="5970588" y="5441950"/>
          <p14:tracePt t="44018" x="5970588" y="5432425"/>
          <p14:tracePt t="44090" x="5980113" y="5432425"/>
          <p14:tracePt t="44106" x="5988050" y="5432425"/>
          <p14:tracePt t="44130" x="5997575" y="5432425"/>
          <p14:tracePt t="44163" x="6007100" y="5432425"/>
          <p14:tracePt t="44186" x="6015038" y="5432425"/>
          <p14:tracePt t="44202" x="6024563" y="5432425"/>
          <p14:tracePt t="44210" x="6032500" y="5432425"/>
          <p14:tracePt t="44219" x="6042025" y="5432425"/>
          <p14:tracePt t="44235" x="6069013" y="5432425"/>
          <p14:tracePt t="44252" x="6122988" y="5432425"/>
          <p14:tracePt t="44269" x="6176963" y="5432425"/>
          <p14:tracePt t="44285" x="6238875" y="5432425"/>
          <p14:tracePt t="44302" x="6311900" y="5432425"/>
          <p14:tracePt t="44319" x="6391275" y="5432425"/>
          <p14:tracePt t="44336" x="6454775" y="5432425"/>
          <p14:tracePt t="44352" x="6516688" y="5432425"/>
          <p14:tracePt t="44369" x="6562725" y="5432425"/>
          <p14:tracePt t="44386" x="6597650" y="5432425"/>
          <p14:tracePt t="44402" x="6634163" y="5432425"/>
          <p14:tracePt t="44419" x="6651625" y="5432425"/>
          <p14:tracePt t="44436" x="6669088" y="5432425"/>
          <p14:tracePt t="44452" x="6678613" y="5432425"/>
          <p14:tracePt t="44469" x="6705600" y="5432425"/>
          <p14:tracePt t="44485" x="6742113" y="5432425"/>
          <p14:tracePt t="44502" x="6777038" y="5432425"/>
          <p14:tracePt t="44519" x="6831013" y="5432425"/>
          <p14:tracePt t="44535" x="6884988" y="5432425"/>
          <p14:tracePt t="44552" x="6911975" y="5432425"/>
          <p14:tracePt t="44569" x="6938963" y="5432425"/>
          <p14:tracePt t="44586" x="6946900" y="5432425"/>
          <p14:tracePt t="44602" x="6965950" y="5432425"/>
          <p14:tracePt t="44635" x="6973888" y="5432425"/>
          <p14:tracePt t="44658" x="6983413" y="5432425"/>
          <p14:tracePt t="44669" x="6992938" y="5432425"/>
          <p14:tracePt t="44685" x="7010400" y="5405438"/>
          <p14:tracePt t="44898" x="7027863" y="5405438"/>
          <p14:tracePt t="44907" x="7046913" y="5405438"/>
          <p14:tracePt t="44914" x="7064375" y="5405438"/>
          <p14:tracePt t="44922" x="7108825" y="5405438"/>
          <p14:tracePt t="44936" x="7180263" y="5405438"/>
          <p14:tracePt t="44952" x="7305675" y="5422900"/>
          <p14:tracePt t="44969" x="7369175" y="5432425"/>
          <p14:tracePt t="44986" x="7396163" y="5432425"/>
          <p14:tracePt t="45002" x="7458075" y="5441950"/>
          <p14:tracePt t="45019" x="7494588" y="5441950"/>
          <p14:tracePt t="45036" x="7539038" y="5441950"/>
          <p14:tracePt t="45052" x="7583488" y="5441950"/>
          <p14:tracePt t="45069" x="7637463" y="5441950"/>
          <p14:tracePt t="45086" x="7700963" y="5441950"/>
          <p14:tracePt t="45102" x="7781925" y="5441950"/>
          <p14:tracePt t="45119" x="7853363" y="5441950"/>
          <p14:tracePt t="45136" x="7907338" y="5441950"/>
          <p14:tracePt t="45152" x="7942263" y="5441950"/>
          <p14:tracePt t="45169" x="7961313" y="5441950"/>
          <p14:tracePt t="45202" x="7978775" y="5441950"/>
          <p14:tracePt t="45219" x="7996238" y="5441950"/>
          <p14:tracePt t="45236" x="8013700" y="5441950"/>
          <p14:tracePt t="45252" x="8023225" y="5449888"/>
          <p14:tracePt t="45306" x="8032750" y="5449888"/>
          <p14:tracePt t="45395" x="8040688" y="5468938"/>
          <p14:tracePt t="45402" x="8059738" y="5468938"/>
          <p14:tracePt t="45411" x="8086725" y="5468938"/>
          <p14:tracePt t="45419" x="8104188" y="5468938"/>
          <p14:tracePt t="45436" x="8158163" y="5476875"/>
          <p14:tracePt t="45452" x="8202613" y="5486400"/>
          <p14:tracePt t="45469" x="8212138" y="5486400"/>
          <p14:tracePt t="45539" x="8220075" y="5486400"/>
          <p14:tracePt t="45547" x="8220075" y="5495925"/>
          <p14:tracePt t="45555" x="8229600" y="5495925"/>
          <p14:tracePt t="45571" x="8229600" y="5503863"/>
          <p14:tracePt t="45595" x="8239125" y="5503863"/>
          <p14:tracePt t="45602" x="8239125" y="5495925"/>
          <p14:tracePt t="45619" x="8239125" y="5486400"/>
          <p14:tracePt t="45636" x="8239125" y="5468938"/>
          <p14:tracePt t="45763" x="8229600" y="5468938"/>
          <p14:tracePt t="45771" x="8212138" y="5468938"/>
          <p14:tracePt t="45779" x="8193088" y="5476875"/>
          <p14:tracePt t="45787" x="8166100" y="5476875"/>
          <p14:tracePt t="45802" x="8158163" y="5476875"/>
          <p14:tracePt t="45907" x="8185150" y="5476875"/>
          <p14:tracePt t="45915" x="8212138" y="5476875"/>
          <p14:tracePt t="45923" x="8256588" y="5476875"/>
          <p14:tracePt t="45936" x="8293100" y="5476875"/>
          <p14:tracePt t="45952" x="8391525" y="5476875"/>
          <p14:tracePt t="45969" x="8489950" y="5476875"/>
          <p14:tracePt t="45987" x="8588375" y="5476875"/>
          <p14:tracePt t="46003" x="8731250" y="5476875"/>
          <p14:tracePt t="46019" x="8829675" y="5476875"/>
          <p14:tracePt t="46036" x="8947150" y="5476875"/>
          <p14:tracePt t="46052" x="9055100" y="5476875"/>
          <p14:tracePt t="46069" x="9117013" y="5476875"/>
          <p14:tracePt t="46086" x="9144000" y="5476875"/>
          <p14:tracePt t="46103" x="9153525" y="5476875"/>
          <p14:tracePt t="46194" x="9180513" y="5476875"/>
          <p14:tracePt t="46202" x="9207500" y="5468938"/>
          <p14:tracePt t="46210" x="9251950" y="5449888"/>
          <p14:tracePt t="46219" x="9296400" y="5441950"/>
          <p14:tracePt t="46236" x="9404350" y="5422900"/>
          <p14:tracePt t="46252" x="9493250" y="5414963"/>
          <p14:tracePt t="46269" x="9556750" y="5414963"/>
          <p14:tracePt t="46286" x="9591675" y="5414963"/>
          <p14:tracePt t="46302" x="9610725" y="5414963"/>
          <p14:tracePt t="46379" x="9618663" y="5414963"/>
          <p14:tracePt t="46387" x="9637713" y="5414963"/>
          <p14:tracePt t="46395" x="9645650" y="5414963"/>
          <p14:tracePt t="46402" x="9672638" y="5414963"/>
          <p14:tracePt t="46419" x="9717088" y="5414963"/>
          <p14:tracePt t="46436" x="9763125" y="5422900"/>
          <p14:tracePt t="46452" x="9798050" y="5432425"/>
          <p14:tracePt t="46469" x="9825038" y="5432425"/>
          <p14:tracePt t="46486" x="9834563" y="5432425"/>
          <p14:tracePt t="46502" x="9842500" y="5432425"/>
          <p14:tracePt t="46570" x="9852025" y="5432425"/>
          <p14:tracePt t="46579" x="9869488" y="5432425"/>
          <p14:tracePt t="46587" x="9888538" y="5432425"/>
          <p14:tracePt t="46603" x="9942513" y="5449888"/>
          <p14:tracePt t="46619" x="9969500" y="5449888"/>
          <p14:tracePt t="46636" x="9977438" y="5449888"/>
          <p14:tracePt t="46683" x="9986963" y="5449888"/>
          <p14:tracePt t="46715" x="9986963" y="5459413"/>
          <p14:tracePt t="46739" x="9986963" y="5468938"/>
          <p14:tracePt t="46755" x="9986963" y="5476875"/>
          <p14:tracePt t="46763" x="9977438" y="5486400"/>
          <p14:tracePt t="46779" x="9950450" y="5486400"/>
          <p14:tracePt t="46787" x="9932988" y="5486400"/>
          <p14:tracePt t="46803" x="9879013" y="5486400"/>
          <p14:tracePt t="46819" x="9834563" y="5486400"/>
          <p14:tracePt t="46836" x="9798050" y="5486400"/>
          <p14:tracePt t="46869" x="9790113" y="5486400"/>
          <p14:tracePt t="46891" x="9780588" y="5486400"/>
          <p14:tracePt t="46915" x="9780588" y="5468938"/>
          <p14:tracePt t="46939" x="9780588" y="5459413"/>
          <p14:tracePt t="46955" x="9790113" y="5449888"/>
          <p14:tracePt t="46963" x="9807575" y="5441950"/>
          <p14:tracePt t="46971" x="9834563" y="5441950"/>
          <p14:tracePt t="46986" x="9888538" y="5441950"/>
          <p14:tracePt t="47003" x="9932988" y="5441950"/>
          <p14:tracePt t="47019" x="9950450" y="5449888"/>
          <p14:tracePt t="47036" x="9959975" y="5449888"/>
          <p14:tracePt t="47053" x="9959975" y="5459413"/>
          <p14:tracePt t="47069" x="9959975" y="5476875"/>
          <p14:tracePt t="47086" x="9906000" y="5495925"/>
          <p14:tracePt t="47103" x="9861550" y="5495925"/>
          <p14:tracePt t="47119" x="9842500" y="5495925"/>
          <p14:tracePt t="47171" x="9888538" y="5486400"/>
          <p14:tracePt t="47179" x="9942513" y="5486400"/>
          <p14:tracePt t="47187" x="9986963" y="5486400"/>
          <p14:tracePt t="47203" x="10094913" y="5486400"/>
          <p14:tracePt t="47219" x="10183813" y="5486400"/>
          <p14:tracePt t="47236" x="10228263" y="5495925"/>
          <p14:tracePt t="47253" x="10237788" y="5495925"/>
          <p14:tracePt t="47291" x="10237788" y="5513388"/>
          <p14:tracePt t="47307" x="10228263" y="5513388"/>
          <p14:tracePt t="47371" x="10237788" y="5513388"/>
          <p14:tracePt t="47379" x="10255250" y="5513388"/>
          <p14:tracePt t="47387" x="10264775" y="5513388"/>
          <p14:tracePt t="47403" x="10299700" y="5513388"/>
          <p14:tracePt t="47419" x="10309225" y="5513388"/>
          <p14:tracePt t="47499" x="10326688" y="5522913"/>
          <p14:tracePt t="47514" x="10345738" y="5522913"/>
          <p14:tracePt t="47523" x="10372725" y="5522913"/>
          <p14:tracePt t="47531" x="10407650" y="5522913"/>
          <p14:tracePt t="47539" x="10444163" y="5522913"/>
          <p14:tracePt t="47553" x="10479088" y="5522913"/>
          <p14:tracePt t="47570" x="10533063" y="5522913"/>
          <p14:tracePt t="47586" x="10552113" y="5522913"/>
          <p14:tracePt t="47635" x="10542588" y="5522913"/>
          <p14:tracePt t="47643" x="10506075" y="5522913"/>
          <p14:tracePt t="47653" x="10461625" y="5522913"/>
          <p14:tracePt t="47669" x="10380663" y="5522913"/>
          <p14:tracePt t="47686" x="10336213" y="5522913"/>
          <p14:tracePt t="47703" x="10326688" y="5522913"/>
          <p14:tracePt t="47747" x="10336213" y="5522913"/>
          <p14:tracePt t="47755" x="10353675" y="5522913"/>
          <p14:tracePt t="47769" x="10372725" y="5513388"/>
          <p14:tracePt t="47786" x="10461625" y="5503863"/>
          <p14:tracePt t="47803" x="10506075" y="5503863"/>
          <p14:tracePt t="47819" x="10533063" y="5503863"/>
          <p14:tracePt t="47836" x="10542588" y="5503863"/>
          <p14:tracePt t="47875" x="10525125" y="5503863"/>
          <p14:tracePt t="47886" x="10506075" y="5503863"/>
          <p14:tracePt t="47903" x="10461625" y="5513388"/>
          <p14:tracePt t="47919" x="10444163" y="5522913"/>
          <p14:tracePt t="47979" x="10434638" y="5522913"/>
          <p14:tracePt t="47995" x="10426700" y="5522913"/>
          <p14:tracePt t="48003" x="10399713" y="5522913"/>
          <p14:tracePt t="48011" x="10380663" y="5503863"/>
          <p14:tracePt t="48019" x="10345738" y="5486400"/>
          <p14:tracePt t="48036" x="10282238" y="5468938"/>
          <p14:tracePt t="48053" x="10255250" y="5449888"/>
          <p14:tracePt t="48070" x="10247313" y="5449888"/>
          <p14:tracePt t="48195" x="10264775" y="5449888"/>
          <p14:tracePt t="48307" x="10274300" y="5449888"/>
          <p14:tracePt t="48419" x="10274300" y="5459413"/>
          <p14:tracePt t="48443" x="10274300" y="5468938"/>
          <p14:tracePt t="48507" x="10274300" y="5476875"/>
          <p14:tracePt t="48571" x="10274300" y="5486400"/>
          <p14:tracePt t="48699" x="10282238" y="5486400"/>
          <p14:tracePt t="48707" x="10299700" y="5486400"/>
          <p14:tracePt t="48715" x="10326688" y="5476875"/>
          <p14:tracePt t="48723" x="10345738" y="5476875"/>
          <p14:tracePt t="48736" x="10372725" y="5476875"/>
          <p14:tracePt t="48753" x="10417175" y="5476875"/>
          <p14:tracePt t="48770" x="10434638" y="5476875"/>
          <p14:tracePt t="48786" x="10444163" y="5476875"/>
          <p14:tracePt t="48803" x="10461625" y="5476875"/>
          <p14:tracePt t="48923" x="10471150" y="5476875"/>
          <p14:tracePt t="48931" x="10498138" y="5486400"/>
          <p14:tracePt t="48939" x="10525125" y="5495925"/>
          <p14:tracePt t="48953" x="10542588" y="5495925"/>
          <p14:tracePt t="48970" x="10587038" y="5503863"/>
          <p14:tracePt t="48987" x="10650538" y="5503863"/>
          <p14:tracePt t="49003" x="10668000" y="5503863"/>
          <p14:tracePt t="49036" x="10677525" y="5513388"/>
          <p14:tracePt t="49075" x="10677525" y="5522913"/>
          <p14:tracePt t="50179" x="10658475" y="5513388"/>
          <p14:tracePt t="50203" x="10650538" y="5513388"/>
          <p14:tracePt t="50227" x="10641013" y="5513388"/>
          <p14:tracePt t="50235" x="10641013" y="5503863"/>
          <p14:tracePt t="50275" x="10631488" y="5503863"/>
          <p14:tracePt t="50299" x="10631488" y="5495925"/>
          <p14:tracePt t="50355" x="10623550" y="5495925"/>
          <p14:tracePt t="50363" x="10614025" y="5495925"/>
          <p14:tracePt t="50451" x="10604500" y="5495925"/>
          <p14:tracePt t="50491" x="10596563" y="5495925"/>
          <p14:tracePt t="50515" x="10579100" y="5495925"/>
          <p14:tracePt t="50531" x="10569575" y="5495925"/>
          <p14:tracePt t="50539" x="10542588" y="5495925"/>
          <p14:tracePt t="50547" x="10525125" y="5495925"/>
          <p14:tracePt t="50555" x="10506075" y="5495925"/>
          <p14:tracePt t="50570" x="10488613" y="5495925"/>
          <p14:tracePt t="50587" x="10417175" y="5495925"/>
          <p14:tracePt t="50603" x="10363200" y="5495925"/>
          <p14:tracePt t="50620" x="10299700" y="5495925"/>
          <p14:tracePt t="50637" x="10220325" y="5495925"/>
          <p14:tracePt t="50653" x="10112375" y="5495925"/>
          <p14:tracePt t="50670" x="9986963" y="5495925"/>
          <p14:tracePt t="50686" x="9842500" y="5495925"/>
          <p14:tracePt t="50703" x="9672638" y="5495925"/>
          <p14:tracePt t="50720" x="9458325" y="5513388"/>
          <p14:tracePt t="50737" x="9259888" y="5530850"/>
          <p14:tracePt t="50753" x="9045575" y="5530850"/>
          <p14:tracePt t="50770" x="8839200" y="5540375"/>
          <p14:tracePt t="50787" x="8462963" y="5540375"/>
          <p14:tracePt t="50803" x="8140700" y="5540375"/>
          <p14:tracePt t="50820" x="7762875" y="5549900"/>
          <p14:tracePt t="50837" x="7359650" y="5584825"/>
          <p14:tracePt t="50853" x="6992938" y="5638800"/>
          <p14:tracePt t="50870" x="6570663" y="5702300"/>
          <p14:tracePt t="50887" x="6176963" y="5764213"/>
          <p14:tracePt t="50903" x="5827713" y="5808663"/>
          <p14:tracePt t="50920" x="5584825" y="5845175"/>
          <p14:tracePt t="50937" x="5360988" y="5862638"/>
          <p14:tracePt t="50953" x="5154613" y="5889625"/>
          <p14:tracePt t="50970" x="5011738" y="5899150"/>
          <p14:tracePt t="50987" x="4840288" y="5926138"/>
          <p14:tracePt t="51003" x="4787900" y="5926138"/>
          <p14:tracePt t="51020" x="4724400" y="5943600"/>
          <p14:tracePt t="51037" x="4687888" y="5953125"/>
          <p14:tracePt t="51053" x="4660900" y="5953125"/>
          <p14:tracePt t="51070" x="4660900" y="5961063"/>
          <p14:tracePt t="51107" x="4687888" y="5953125"/>
          <p14:tracePt t="51120" x="4733925" y="5926138"/>
          <p14:tracePt t="51137" x="4822825" y="5880100"/>
          <p14:tracePt t="51363" x="4813300" y="5880100"/>
          <p14:tracePt t="51371" x="4805363" y="5880100"/>
          <p14:tracePt t="51379" x="4787900" y="5889625"/>
          <p14:tracePt t="51387" x="4787900" y="5899150"/>
          <p14:tracePt t="51403" x="4760913" y="5916613"/>
          <p14:tracePt t="51420" x="4741863" y="5926138"/>
          <p14:tracePt t="51437" x="4697413" y="5953125"/>
          <p14:tracePt t="51453" x="4581525" y="5953125"/>
          <p14:tracePt t="51470" x="4392613" y="5988050"/>
          <p14:tracePt t="51487" x="4178300" y="6015038"/>
          <p14:tracePt t="51503" x="3944938" y="6042025"/>
          <p14:tracePt t="51520" x="3729038" y="6051550"/>
          <p14:tracePt t="51537" x="3522663" y="6051550"/>
          <p14:tracePt t="51554" x="3289300" y="6051550"/>
          <p14:tracePt t="51570" x="3065463" y="6051550"/>
          <p14:tracePt t="51587" x="2832100" y="6051550"/>
          <p14:tracePt t="51604" x="2743200" y="6051550"/>
          <p14:tracePt t="51620" x="2706688" y="6051550"/>
          <p14:tracePt t="51637" x="2698750" y="6051550"/>
          <p14:tracePt t="51653" x="2679700" y="6051550"/>
          <p14:tracePt t="51670" x="2635250" y="6051550"/>
          <p14:tracePt t="51687" x="2573338" y="6059488"/>
          <p14:tracePt t="51703" x="2509838" y="6059488"/>
          <p14:tracePt t="51720" x="2455863" y="6059488"/>
          <p14:tracePt t="51737" x="2420938" y="6059488"/>
          <p14:tracePt t="51753" x="2393950" y="6059488"/>
          <p14:tracePt t="51770" x="2384425" y="6059488"/>
          <p14:tracePt t="51787" x="2357438" y="6059488"/>
          <p14:tracePt t="51804" x="2322513" y="6059488"/>
          <p14:tracePt t="51820" x="2268538" y="6059488"/>
          <p14:tracePt t="51837" x="2232025" y="6059488"/>
          <p14:tracePt t="51853" x="2205038" y="6069013"/>
          <p14:tracePt t="51870" x="2197100" y="6069013"/>
          <p14:tracePt t="51907" x="2187575" y="6069013"/>
          <p14:tracePt t="51923" x="2178050" y="6069013"/>
          <p14:tracePt t="51937" x="2160588" y="6069013"/>
          <p14:tracePt t="51954" x="2143125" y="6069013"/>
          <p14:tracePt t="51970" x="2116138" y="6069013"/>
          <p14:tracePt t="51987" x="2097088" y="6059488"/>
          <p14:tracePt t="52003" x="2089150" y="6059488"/>
          <p14:tracePt t="52037" x="2079625" y="6051550"/>
          <p14:tracePt t="52059" x="2070100" y="6051550"/>
          <p14:tracePt t="52083" x="2062163" y="6051550"/>
          <p14:tracePt t="52123" x="2052638" y="6051550"/>
          <p14:tracePt t="52635" x="2052638" y="6042025"/>
          <p14:tracePt t="53163" x="2062163" y="6032500"/>
          <p14:tracePt t="53187" x="2079625" y="6024563"/>
          <p14:tracePt t="53219" x="2089150" y="6024563"/>
          <p14:tracePt t="53251" x="2097088" y="6024563"/>
          <p14:tracePt t="53259" x="2106613" y="6015038"/>
          <p14:tracePt t="53275" x="2116138" y="6015038"/>
          <p14:tracePt t="53287" x="2124075" y="6015038"/>
          <p14:tracePt t="53304" x="2133600" y="6015038"/>
          <p14:tracePt t="53321" x="2143125" y="6007100"/>
          <p14:tracePt t="53337" x="2151063" y="6007100"/>
          <p14:tracePt t="53354" x="2160588" y="6007100"/>
          <p14:tracePt t="53371" x="2170113" y="6007100"/>
          <p14:tracePt t="53387" x="2187575" y="6007100"/>
          <p14:tracePt t="53404" x="2205038" y="6007100"/>
          <p14:tracePt t="53421" x="2214563" y="6007100"/>
          <p14:tracePt t="53437" x="2222500" y="6007100"/>
          <p14:tracePt t="53454" x="2232025" y="6007100"/>
          <p14:tracePt t="53470" x="2241550" y="6007100"/>
          <p14:tracePt t="53487" x="2268538" y="6007100"/>
          <p14:tracePt t="53504" x="2295525" y="6007100"/>
          <p14:tracePt t="53520" x="2330450" y="6007100"/>
          <p14:tracePt t="53537" x="2384425" y="6007100"/>
          <p14:tracePt t="53554" x="2447925" y="5997575"/>
          <p14:tracePt t="53570" x="2501900" y="5997575"/>
          <p14:tracePt t="53587" x="2635250" y="5997575"/>
          <p14:tracePt t="53604" x="2743200" y="5997575"/>
          <p14:tracePt t="53620" x="2868613" y="5997575"/>
          <p14:tracePt t="53637" x="3003550" y="6007100"/>
          <p14:tracePt t="53654" x="3136900" y="6024563"/>
          <p14:tracePt t="53670" x="3281363" y="6024563"/>
          <p14:tracePt t="53687" x="3406775" y="6024563"/>
          <p14:tracePt t="53704" x="3522663" y="6024563"/>
          <p14:tracePt t="53721" x="3603625" y="6024563"/>
          <p14:tracePt t="53737" x="3667125" y="6024563"/>
          <p14:tracePt t="53754" x="3711575" y="6024563"/>
          <p14:tracePt t="53771" x="3756025" y="6024563"/>
          <p14:tracePt t="53787" x="3800475" y="6024563"/>
          <p14:tracePt t="53804" x="3836988" y="6024563"/>
          <p14:tracePt t="53821" x="3898900" y="6024563"/>
          <p14:tracePt t="53837" x="3952875" y="6024563"/>
          <p14:tracePt t="53854" x="4006850" y="6024563"/>
          <p14:tracePt t="53871" x="4033838" y="6024563"/>
          <p14:tracePt t="53887" x="4060825" y="6024563"/>
          <p14:tracePt t="53904" x="4087813" y="6024563"/>
          <p14:tracePt t="53921" x="4105275" y="6024563"/>
          <p14:tracePt t="53937" x="4124325" y="6024563"/>
          <p14:tracePt t="53954" x="4132263" y="6024563"/>
          <p14:tracePt t="53971" x="4159250" y="6024563"/>
          <p14:tracePt t="53987" x="4203700" y="6024563"/>
          <p14:tracePt t="54004" x="4240213" y="6024563"/>
          <p14:tracePt t="54021" x="4276725" y="6024563"/>
          <p14:tracePt t="54037" x="4321175" y="6024563"/>
          <p14:tracePt t="54054" x="4375150" y="6024563"/>
          <p14:tracePt t="54071" x="4446588" y="6032500"/>
          <p14:tracePt t="54087" x="4554538" y="6042025"/>
          <p14:tracePt t="54104" x="4679950" y="6059488"/>
          <p14:tracePt t="54121" x="4813300" y="6086475"/>
          <p14:tracePt t="54137" x="4975225" y="6105525"/>
          <p14:tracePt t="54154" x="5127625" y="6122988"/>
          <p14:tracePt t="54171" x="5270500" y="6140450"/>
          <p14:tracePt t="54187" x="5432425" y="6149975"/>
          <p14:tracePt t="54204" x="5495925" y="6149975"/>
          <p14:tracePt t="54221" x="5549900" y="6149975"/>
          <p14:tracePt t="54237" x="5594350" y="6149975"/>
          <p14:tracePt t="54254" x="5611813" y="6149975"/>
          <p14:tracePt t="54270" x="5629275" y="6149975"/>
          <p14:tracePt t="54287" x="5638800" y="6149975"/>
          <p14:tracePt t="54320" x="5648325" y="6149975"/>
          <p14:tracePt t="54337" x="5665788" y="6149975"/>
          <p14:tracePt t="54354" x="5675313" y="6149975"/>
          <p14:tracePt t="54371" x="5683250" y="6149975"/>
          <p14:tracePt t="54387" x="5692775" y="6149975"/>
          <p14:tracePt t="54404" x="5702300" y="61499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1500" t="14222" r="8500" b="10667"/>
          <a:stretch/>
        </p:blipFill>
        <p:spPr>
          <a:xfrm>
            <a:off x="0" y="419100"/>
            <a:ext cx="12192000" cy="64389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76250" y="591235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3200" dirty="0">
                <a:sym typeface="Wingdings" panose="05000000000000000000" pitchFamily="2" charset="2"/>
              </a:rPr>
              <a:t>R1) p  p + k v </a:t>
            </a:r>
            <a:r>
              <a:rPr lang="en-US" altLang="zh-TW" sz="3200" dirty="0">
                <a:latin typeface="Symbol" panose="05050102010706020507" pitchFamily="18" charset="2"/>
              </a:rPr>
              <a:t>D</a:t>
            </a:r>
            <a:r>
              <a:rPr lang="en-US" altLang="zh-TW" sz="3200" dirty="0"/>
              <a:t>t </a:t>
            </a:r>
          </a:p>
          <a:p>
            <a:r>
              <a:rPr lang="en-US" altLang="zh-TW" sz="3200" dirty="0"/>
              <a:t>R2) t </a:t>
            </a:r>
            <a:r>
              <a:rPr lang="en-US" altLang="zh-TW" sz="3200" dirty="0">
                <a:sym typeface="Wingdings" panose="05000000000000000000" pitchFamily="2" charset="2"/>
              </a:rPr>
              <a:t> t + </a:t>
            </a:r>
            <a:r>
              <a:rPr lang="en-US" altLang="zh-TW" sz="3200" dirty="0">
                <a:latin typeface="Symbol" panose="05050102010706020507" pitchFamily="18" charset="2"/>
              </a:rPr>
              <a:t>D</a:t>
            </a:r>
            <a:r>
              <a:rPr lang="en-US" altLang="zh-TW" sz="3200" dirty="0"/>
              <a:t>t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007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55"/>
    </mc:Choice>
    <mc:Fallback xmlns="">
      <p:transition spd="slow" advTm="29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48" x="5692775" y="6149975"/>
          <p14:tracePt t="2356" x="5656263" y="6140450"/>
          <p14:tracePt t="2365" x="5611813" y="6132513"/>
          <p14:tracePt t="2381" x="5557838" y="6122988"/>
          <p14:tracePt t="2398" x="5549900" y="6122988"/>
          <p14:tracePt t="2452" x="5530850" y="6105525"/>
          <p14:tracePt t="2460" x="5513388" y="6086475"/>
          <p14:tracePt t="2468" x="5495925" y="6078538"/>
          <p14:tracePt t="2481" x="5468938" y="6042025"/>
          <p14:tracePt t="2498" x="5422900" y="5988050"/>
          <p14:tracePt t="2515" x="5378450" y="5943600"/>
          <p14:tracePt t="2531" x="5343525" y="5880100"/>
          <p14:tracePt t="2548" x="5289550" y="5818188"/>
          <p14:tracePt t="2565" x="5262563" y="5791200"/>
          <p14:tracePt t="2581" x="5208588" y="5754688"/>
          <p14:tracePt t="2598" x="5154613" y="5719763"/>
          <p14:tracePt t="2615" x="5046663" y="5638800"/>
          <p14:tracePt t="2631" x="4886325" y="5540375"/>
          <p14:tracePt t="2648" x="4733925" y="5476875"/>
          <p14:tracePt t="2665" x="4643438" y="5414963"/>
          <p14:tracePt t="2681" x="4545013" y="5378450"/>
          <p14:tracePt t="2698" x="4473575" y="5370513"/>
          <p14:tracePt t="2715" x="4392613" y="5343525"/>
          <p14:tracePt t="2732" x="4276725" y="5316538"/>
          <p14:tracePt t="2748" x="4151313" y="5280025"/>
          <p14:tracePt t="2765" x="4070350" y="5270500"/>
          <p14:tracePt t="2781" x="4016375" y="5262563"/>
          <p14:tracePt t="2798" x="3962400" y="5253038"/>
          <p14:tracePt t="2815" x="3935413" y="5245100"/>
          <p14:tracePt t="2831" x="3890963" y="5235575"/>
          <p14:tracePt t="2848" x="3846513" y="5235575"/>
          <p14:tracePt t="2865" x="3792538" y="5235575"/>
          <p14:tracePt t="2881" x="3756025" y="5235575"/>
          <p14:tracePt t="2898" x="3702050" y="5235575"/>
          <p14:tracePt t="2915" x="3640138" y="5235575"/>
          <p14:tracePt t="2932" x="3568700" y="5235575"/>
          <p14:tracePt t="2948" x="3468688" y="5226050"/>
          <p14:tracePt t="2965" x="3424238" y="5218113"/>
          <p14:tracePt t="2981" x="3406775" y="5208588"/>
          <p14:tracePt t="2998" x="3379788" y="5208588"/>
          <p14:tracePt t="3015" x="3370263" y="5199063"/>
          <p14:tracePt t="3032" x="3362325" y="5199063"/>
          <p14:tracePt t="3048" x="3352800" y="5199063"/>
          <p14:tracePt t="3065" x="3335338" y="5199063"/>
          <p14:tracePt t="3082" x="3308350" y="5199063"/>
          <p14:tracePt t="3098" x="3289300" y="5199063"/>
          <p14:tracePt t="3115" x="3254375" y="5199063"/>
          <p14:tracePt t="3131" x="3236913" y="5199063"/>
          <p14:tracePt t="3148" x="3217863" y="5199063"/>
          <p14:tracePt t="3165" x="3209925" y="5199063"/>
          <p14:tracePt t="3204" x="3200400" y="5199063"/>
          <p14:tracePt t="3215" x="3173413" y="5208588"/>
          <p14:tracePt t="3231" x="3128963" y="5235575"/>
          <p14:tracePt t="3248" x="3084513" y="5245100"/>
          <p14:tracePt t="3265" x="3030538" y="5245100"/>
          <p14:tracePt t="3282" x="2976563" y="5245100"/>
          <p14:tracePt t="3298" x="2878138" y="5199063"/>
          <p14:tracePt t="3315" x="2733675" y="5073650"/>
          <p14:tracePt t="3332" x="2617788" y="4894263"/>
          <p14:tracePt t="3348" x="2536825" y="4608513"/>
          <p14:tracePt t="3885" x="2519363" y="4598988"/>
          <p14:tracePt t="3900" x="2509838" y="4589463"/>
          <p14:tracePt t="3909" x="2509838" y="4581525"/>
          <p14:tracePt t="3917" x="2509838" y="4562475"/>
          <p14:tracePt t="3932" x="2509838" y="4545013"/>
          <p14:tracePt t="3948" x="2509838" y="4518025"/>
          <p14:tracePt t="3982" x="2509838" y="4508500"/>
          <p14:tracePt t="4045" x="2509838" y="4500563"/>
          <p14:tracePt t="4061" x="2509838" y="4491038"/>
          <p14:tracePt t="4085" x="2509838" y="4483100"/>
          <p14:tracePt t="4093" x="2501900" y="4483100"/>
          <p14:tracePt t="4109" x="2501900" y="4473575"/>
          <p14:tracePt t="4133" x="2492375" y="4464050"/>
          <p14:tracePt t="4157" x="2482850" y="4464050"/>
          <p14:tracePt t="4181" x="2482850" y="4456113"/>
          <p14:tracePt t="4229" x="2474913" y="4456113"/>
          <p14:tracePt t="4276" x="2465388" y="4446588"/>
          <p14:tracePt t="4421" x="2455863" y="4446588"/>
          <p14:tracePt t="4453" x="2447925" y="4437063"/>
          <p14:tracePt t="4501" x="2438400" y="4437063"/>
          <p14:tracePt t="4533" x="2438400" y="4429125"/>
          <p14:tracePt t="4557" x="2428875" y="4429125"/>
          <p14:tracePt t="4589" x="2420938" y="4429125"/>
          <p14:tracePt t="4652" x="2411413" y="4429125"/>
          <p14:tracePt t="4661" x="2411413" y="4419600"/>
          <p14:tracePt t="4685" x="2401888" y="4419600"/>
          <p14:tracePt t="4708" x="2393950" y="4419600"/>
          <p14:tracePt t="4741" x="2384425" y="4410075"/>
          <p14:tracePt t="4781" x="2374900" y="4410075"/>
          <p14:tracePt t="4829" x="2366963" y="4410075"/>
          <p14:tracePt t="4861" x="2357438" y="4410075"/>
          <p14:tracePt t="4877" x="2349500" y="4410075"/>
          <p14:tracePt t="4916" x="2339975" y="4410075"/>
          <p14:tracePt t="4989" x="2330450" y="4410075"/>
          <p14:tracePt t="5005" x="2330450" y="4402138"/>
          <p14:tracePt t="5093" x="2322513" y="4402138"/>
          <p14:tracePt t="5133" x="2312988" y="4392613"/>
          <p14:tracePt t="5181" x="2303463" y="4392613"/>
          <p14:tracePt t="5197" x="2295525" y="4392613"/>
          <p14:tracePt t="5213" x="2286000" y="4392613"/>
          <p14:tracePt t="5221" x="2276475" y="4392613"/>
          <p14:tracePt t="5232" x="2268538" y="4392613"/>
          <p14:tracePt t="5248" x="2249488" y="4392613"/>
          <p14:tracePt t="5265" x="2241550" y="4392613"/>
          <p14:tracePt t="5282" x="2222500" y="4392613"/>
          <p14:tracePt t="5299" x="2197100" y="4392613"/>
          <p14:tracePt t="5315" x="2178050" y="4392613"/>
          <p14:tracePt t="5332" x="2143125" y="4402138"/>
          <p14:tracePt t="5349" x="2116138" y="4419600"/>
          <p14:tracePt t="5365" x="2106613" y="4419600"/>
          <p14:tracePt t="5382" x="2070100" y="4419600"/>
          <p14:tracePt t="5398" x="2052638" y="4419600"/>
          <p14:tracePt t="5415" x="2035175" y="4419600"/>
          <p14:tracePt t="5432" x="2025650" y="4419600"/>
          <p14:tracePt t="5449" x="2008188" y="4419600"/>
          <p14:tracePt t="5465" x="1990725" y="4419600"/>
          <p14:tracePt t="5482" x="1971675" y="4419600"/>
          <p14:tracePt t="5499" x="1963738" y="4419600"/>
          <p14:tracePt t="5515" x="1944688" y="4419600"/>
          <p14:tracePt t="5532" x="1936750" y="4419600"/>
          <p14:tracePt t="5549" x="1909763" y="4402138"/>
          <p14:tracePt t="5565" x="1900238" y="4402138"/>
          <p14:tracePt t="5582" x="1892300" y="4392613"/>
          <p14:tracePt t="5599" x="1865313" y="4383088"/>
          <p14:tracePt t="5615" x="1846263" y="4375150"/>
          <p14:tracePt t="5632" x="1811338" y="4348163"/>
          <p14:tracePt t="5648" x="1801813" y="4348163"/>
          <p14:tracePt t="5665" x="1774825" y="4338638"/>
          <p14:tracePt t="5682" x="1757363" y="4330700"/>
          <p14:tracePt t="5699" x="1730375" y="4321175"/>
          <p14:tracePt t="5715" x="1703388" y="4321175"/>
          <p14:tracePt t="5732" x="1685925" y="4303713"/>
          <p14:tracePt t="5749" x="1658938" y="4303713"/>
          <p14:tracePt t="5765" x="1639888" y="4294188"/>
          <p14:tracePt t="5782" x="1604963" y="4294188"/>
          <p14:tracePt t="5799" x="1595438" y="4284663"/>
          <p14:tracePt t="5815" x="1560513" y="4284663"/>
          <p14:tracePt t="5832" x="1533525" y="4276725"/>
          <p14:tracePt t="5849" x="1514475" y="4267200"/>
          <p14:tracePt t="5865" x="1506538" y="4267200"/>
          <p14:tracePt t="5882" x="1487488" y="4267200"/>
          <p14:tracePt t="5899" x="1470025" y="4267200"/>
          <p14:tracePt t="5915" x="1452563" y="4267200"/>
          <p14:tracePt t="5932" x="1443038" y="4257675"/>
          <p14:tracePt t="5949" x="1408113" y="4257675"/>
          <p14:tracePt t="5965" x="1389063" y="4257675"/>
          <p14:tracePt t="5982" x="1371600" y="4257675"/>
          <p14:tracePt t="5999" x="1354138" y="4257675"/>
          <p14:tracePt t="6015" x="1344613" y="4257675"/>
          <p14:tracePt t="6032" x="1327150" y="4257675"/>
          <p14:tracePt t="6049" x="1317625" y="4257675"/>
          <p14:tracePt t="6065" x="1300163" y="4257675"/>
          <p14:tracePt t="6082" x="1290638" y="4257675"/>
          <p14:tracePt t="6099" x="1273175" y="4257675"/>
          <p14:tracePt t="6116" x="1263650" y="4257675"/>
          <p14:tracePt t="6132" x="1255713" y="4257675"/>
          <p14:tracePt t="6149" x="1236663" y="4257675"/>
          <p14:tracePt t="6165" x="1219200" y="4257675"/>
          <p14:tracePt t="6182" x="1201738" y="4257675"/>
          <p14:tracePt t="6199" x="1182688" y="4257675"/>
          <p14:tracePt t="6215" x="1174750" y="4257675"/>
          <p14:tracePt t="6249" x="1155700" y="4257675"/>
          <p14:tracePt t="6265" x="1138238" y="4257675"/>
          <p14:tracePt t="6282" x="1130300" y="4257675"/>
          <p14:tracePt t="6299" x="1111250" y="4257675"/>
          <p14:tracePt t="6316" x="1103313" y="4257675"/>
          <p14:tracePt t="6332" x="1076325" y="4276725"/>
          <p14:tracePt t="6349" x="1066800" y="4284663"/>
          <p14:tracePt t="6365" x="1049338" y="4294188"/>
          <p14:tracePt t="6382" x="1039813" y="4303713"/>
          <p14:tracePt t="6399" x="1022350" y="4311650"/>
          <p14:tracePt t="6415" x="1003300" y="4321175"/>
          <p14:tracePt t="6432" x="995363" y="4338638"/>
          <p14:tracePt t="6449" x="985838" y="4348163"/>
          <p14:tracePt t="6466" x="968375" y="4356100"/>
          <p14:tracePt t="6482" x="958850" y="4365625"/>
          <p14:tracePt t="6499" x="941388" y="4375150"/>
          <p14:tracePt t="6515" x="931863" y="4383088"/>
          <p14:tracePt t="6532" x="914400" y="4392613"/>
          <p14:tracePt t="6549" x="904875" y="4410075"/>
          <p14:tracePt t="6565" x="896938" y="4429125"/>
          <p14:tracePt t="6582" x="887413" y="4437063"/>
          <p14:tracePt t="6599" x="877888" y="4464050"/>
          <p14:tracePt t="6615" x="877888" y="4491038"/>
          <p14:tracePt t="6632" x="877888" y="4500563"/>
          <p14:tracePt t="6649" x="877888" y="4518025"/>
          <p14:tracePt t="6666" x="887413" y="4554538"/>
          <p14:tracePt t="6682" x="887413" y="4616450"/>
          <p14:tracePt t="6699" x="904875" y="4714875"/>
          <p14:tracePt t="6716" x="914400" y="4778375"/>
          <p14:tracePt t="6733" x="923925" y="4822825"/>
          <p14:tracePt t="6749" x="931863" y="4859338"/>
          <p14:tracePt t="6765" x="931863" y="4894263"/>
          <p14:tracePt t="6782" x="931863" y="4913313"/>
          <p14:tracePt t="6799" x="931863" y="4957763"/>
          <p14:tracePt t="6815" x="931863" y="4992688"/>
          <p14:tracePt t="6832" x="941388" y="5019675"/>
          <p14:tracePt t="6849" x="941388" y="5056188"/>
          <p14:tracePt t="6866" x="941388" y="5083175"/>
          <p14:tracePt t="6882" x="941388" y="5118100"/>
          <p14:tracePt t="6899" x="923925" y="5154613"/>
          <p14:tracePt t="6915" x="914400" y="5199063"/>
          <p14:tracePt t="6932" x="904875" y="5235575"/>
          <p14:tracePt t="6949" x="887413" y="5297488"/>
          <p14:tracePt t="6965" x="869950" y="5343525"/>
          <p14:tracePt t="6982" x="850900" y="5378450"/>
          <p14:tracePt t="6999" x="842963" y="5432425"/>
          <p14:tracePt t="7015" x="833438" y="5468938"/>
          <p14:tracePt t="7032" x="815975" y="5513388"/>
          <p14:tracePt t="7049" x="815975" y="5530850"/>
          <p14:tracePt t="7066" x="798513" y="5567363"/>
          <p14:tracePt t="7082" x="788988" y="5611813"/>
          <p14:tracePt t="7099" x="771525" y="5665788"/>
          <p14:tracePt t="7101" x="762000" y="5692775"/>
          <p14:tracePt t="7116" x="762000" y="5719763"/>
          <p14:tracePt t="7133" x="735013" y="5800725"/>
          <p14:tracePt t="7149" x="735013" y="5845175"/>
          <p14:tracePt t="7165" x="725488" y="5889625"/>
          <p14:tracePt t="7182" x="708025" y="5926138"/>
          <p14:tracePt t="7199" x="708025" y="5953125"/>
          <p14:tracePt t="7215" x="690563" y="5988050"/>
          <p14:tracePt t="7232" x="690563" y="6007100"/>
          <p14:tracePt t="7249" x="681038" y="6032500"/>
          <p14:tracePt t="7266" x="663575" y="6069013"/>
          <p14:tracePt t="7282" x="654050" y="6096000"/>
          <p14:tracePt t="7299" x="636588" y="6132513"/>
          <p14:tracePt t="7316" x="619125" y="6184900"/>
          <p14:tracePt t="7332" x="600075" y="6211888"/>
          <p14:tracePt t="7349" x="582613" y="6265863"/>
          <p14:tracePt t="7365" x="573088" y="6292850"/>
          <p14:tracePt t="7382" x="565150" y="6319838"/>
          <p14:tracePt t="7399" x="546100" y="6356350"/>
          <p14:tracePt t="7415" x="538163" y="6383338"/>
          <p14:tracePt t="7432" x="520700" y="6418263"/>
          <p14:tracePt t="7449" x="501650" y="6454775"/>
          <p14:tracePt t="7466" x="493713" y="6472238"/>
          <p14:tracePt t="7482" x="484188" y="6499225"/>
          <p14:tracePt t="7499" x="474663" y="6516688"/>
          <p14:tracePt t="8134" x="215900" y="6489700"/>
          <p14:tracePt t="8141" x="215900" y="6481763"/>
          <p14:tracePt t="8157" x="215900" y="6472238"/>
          <p14:tracePt t="8181" x="215900" y="6464300"/>
          <p14:tracePt t="8205" x="215900" y="6454775"/>
          <p14:tracePt t="8213" x="215900" y="6445250"/>
          <p14:tracePt t="8229" x="215900" y="6437313"/>
          <p14:tracePt t="8245" x="215900" y="6427788"/>
          <p14:tracePt t="8261" x="215900" y="6418263"/>
          <p14:tracePt t="8277" x="215900" y="6410325"/>
          <p14:tracePt t="8293" x="215900" y="6400800"/>
          <p14:tracePt t="8389" x="223838" y="6418263"/>
          <p14:tracePt t="8405" x="223838" y="6437313"/>
          <p14:tracePt t="8413" x="233363" y="6437313"/>
          <p14:tracePt t="8421" x="233363" y="6445250"/>
          <p14:tracePt t="8437" x="233363" y="6454775"/>
          <p14:tracePt t="8449" x="233363" y="6464300"/>
          <p14:tracePt t="8466" x="233363" y="6472238"/>
          <p14:tracePt t="8483" x="233363" y="6481763"/>
          <p14:tracePt t="8501" x="233363" y="6489700"/>
          <p14:tracePt t="8516" x="233363" y="6499225"/>
          <p14:tracePt t="8533" x="233363" y="6526213"/>
          <p14:tracePt t="8957" x="250825" y="6499225"/>
          <p14:tracePt t="8973" x="250825" y="6489700"/>
          <p14:tracePt t="8997" x="250825" y="6481763"/>
          <p14:tracePt t="9029" x="250825" y="6472238"/>
          <p14:tracePt t="9469" x="250825" y="6464300"/>
          <p14:tracePt t="9701" x="241300" y="6464300"/>
          <p14:tracePt t="9725" x="241300" y="6472238"/>
          <p14:tracePt t="9741" x="241300" y="6481763"/>
          <p14:tracePt t="10117" x="250825" y="6481763"/>
          <p14:tracePt t="10141" x="260350" y="6472238"/>
          <p14:tracePt t="10189" x="268288" y="6472238"/>
          <p14:tracePt t="10213" x="277813" y="6472238"/>
          <p14:tracePt t="10229" x="277813" y="6481763"/>
          <p14:tracePt t="10237" x="277813" y="6489700"/>
          <p14:tracePt t="10253" x="277813" y="6499225"/>
          <p14:tracePt t="10357" x="287338" y="6489700"/>
          <p14:tracePt t="10453" x="287338" y="6499225"/>
          <p14:tracePt t="10766" x="287338" y="6508750"/>
          <p14:tracePt t="10838" x="287338" y="6499225"/>
          <p14:tracePt t="10845" x="287338" y="6489700"/>
          <p14:tracePt t="10941" x="277813" y="6489700"/>
          <p14:tracePt t="10949" x="268288" y="6489700"/>
          <p14:tracePt t="11061" x="268288" y="6481763"/>
          <p14:tracePt t="11198" x="260350" y="6481763"/>
          <p14:tracePt t="11301" x="260350" y="6472238"/>
          <p14:tracePt t="12606" x="260350" y="6464300"/>
          <p14:tracePt t="12613" x="260350" y="6454775"/>
          <p14:tracePt t="12622" x="260350" y="6445250"/>
          <p14:tracePt t="12633" x="260350" y="6437313"/>
          <p14:tracePt t="12650" x="260350" y="6400800"/>
          <p14:tracePt t="12666" x="241300" y="6364288"/>
          <p14:tracePt t="12683" x="233363" y="6319838"/>
          <p14:tracePt t="12700" x="206375" y="6248400"/>
          <p14:tracePt t="12717" x="196850" y="6194425"/>
          <p14:tracePt t="12734" x="188913" y="6078538"/>
          <p14:tracePt t="12750" x="169863" y="5988050"/>
          <p14:tracePt t="12766" x="169863" y="5907088"/>
          <p14:tracePt t="12783" x="169863" y="5808663"/>
          <p14:tracePt t="12800" x="169863" y="5702300"/>
          <p14:tracePt t="12816" x="169863" y="5594350"/>
          <p14:tracePt t="12833" x="169863" y="5495925"/>
          <p14:tracePt t="12850" x="169863" y="5370513"/>
          <p14:tracePt t="12867" x="169863" y="5280025"/>
          <p14:tracePt t="12883" x="169863" y="5199063"/>
          <p14:tracePt t="12900" x="169863" y="5127625"/>
          <p14:tracePt t="12917" x="169863" y="5038725"/>
          <p14:tracePt t="12934" x="196850" y="4867275"/>
          <p14:tracePt t="12950" x="196850" y="4760913"/>
          <p14:tracePt t="12967" x="196850" y="4660900"/>
          <p14:tracePt t="12983" x="215900" y="4572000"/>
          <p14:tracePt t="13000" x="233363" y="4464050"/>
          <p14:tracePt t="13017" x="241300" y="4356100"/>
          <p14:tracePt t="13033" x="268288" y="4249738"/>
          <p14:tracePt t="13050" x="287338" y="4124325"/>
          <p14:tracePt t="13067" x="314325" y="4051300"/>
          <p14:tracePt t="13083" x="322263" y="4025900"/>
          <p14:tracePt t="13100" x="331788" y="3998913"/>
          <p14:tracePt t="13102" x="341313" y="3998913"/>
          <p14:tracePt t="13117" x="349250" y="3971925"/>
          <p14:tracePt t="13134" x="385763" y="3908425"/>
          <p14:tracePt t="13150" x="412750" y="3873500"/>
          <p14:tracePt t="13166" x="430213" y="3854450"/>
          <p14:tracePt t="13183" x="439738" y="3846513"/>
          <p14:tracePt t="13200" x="457200" y="3827463"/>
          <p14:tracePt t="13217" x="484188" y="3810000"/>
          <p14:tracePt t="13233" x="528638" y="3783013"/>
          <p14:tracePt t="13250" x="555625" y="3773488"/>
          <p14:tracePt t="13267" x="565150" y="3765550"/>
          <p14:tracePt t="13334" x="573088" y="3765550"/>
          <p14:tracePt t="13342" x="582613" y="3765550"/>
          <p14:tracePt t="13382" x="592138" y="3765550"/>
          <p14:tracePt t="13398" x="609600" y="3765550"/>
          <p14:tracePt t="13405" x="627063" y="3765550"/>
          <p14:tracePt t="13417" x="636588" y="3765550"/>
          <p14:tracePt t="13433" x="663575" y="3765550"/>
          <p14:tracePt t="13450" x="690563" y="3765550"/>
          <p14:tracePt t="13467" x="708025" y="3765550"/>
          <p14:tracePt t="13483" x="725488" y="3765550"/>
          <p14:tracePt t="13500" x="752475" y="3765550"/>
          <p14:tracePt t="13517" x="779463" y="3765550"/>
          <p14:tracePt t="13533" x="842963" y="3756025"/>
          <p14:tracePt t="13550" x="877888" y="3756025"/>
          <p14:tracePt t="13567" x="896938" y="3746500"/>
          <p14:tracePt t="13583" x="931863" y="3738563"/>
          <p14:tracePt t="13600" x="950913" y="3738563"/>
          <p14:tracePt t="13617" x="977900" y="3729038"/>
          <p14:tracePt t="13633" x="1012825" y="3711575"/>
          <p14:tracePt t="13650" x="1049338" y="3711575"/>
          <p14:tracePt t="13667" x="1076325" y="3694113"/>
          <p14:tracePt t="13683" x="1111250" y="3694113"/>
          <p14:tracePt t="13700" x="1138238" y="3684588"/>
          <p14:tracePt t="13717" x="1155700" y="3675063"/>
          <p14:tracePt t="13733" x="1201738" y="3667125"/>
          <p14:tracePt t="13750" x="1246188" y="3657600"/>
          <p14:tracePt t="13767" x="1282700" y="3640138"/>
          <p14:tracePt t="13783" x="1308100" y="3640138"/>
          <p14:tracePt t="13800" x="1335088" y="3630613"/>
          <p14:tracePt t="13817" x="1371600" y="3630613"/>
          <p14:tracePt t="13833" x="1389063" y="3621088"/>
          <p14:tracePt t="13850" x="1416050" y="3621088"/>
          <p14:tracePt t="13867" x="1452563" y="3621088"/>
          <p14:tracePt t="13883" x="1487488" y="3613150"/>
          <p14:tracePt t="13900" x="1533525" y="3603625"/>
          <p14:tracePt t="13917" x="1568450" y="3594100"/>
          <p14:tracePt t="13934" x="1622425" y="3586163"/>
          <p14:tracePt t="13950" x="1666875" y="3576638"/>
          <p14:tracePt t="13967" x="1720850" y="3568700"/>
          <p14:tracePt t="13983" x="1774825" y="3559175"/>
          <p14:tracePt t="14000" x="1828800" y="3549650"/>
          <p14:tracePt t="14017" x="1865313" y="3541713"/>
          <p14:tracePt t="14034" x="1892300" y="3541713"/>
          <p14:tracePt t="14050" x="1917700" y="3532188"/>
          <p14:tracePt t="14067" x="1944688" y="3532188"/>
          <p14:tracePt t="14084" x="1963738" y="3522663"/>
          <p14:tracePt t="14100" x="1990725" y="3514725"/>
          <p14:tracePt t="14102" x="2017713" y="3505200"/>
          <p14:tracePt t="14117" x="2025650" y="3505200"/>
          <p14:tracePt t="14133" x="2062163" y="3495675"/>
          <p14:tracePt t="14150" x="2089150" y="3487738"/>
          <p14:tracePt t="14167" x="2124075" y="3478213"/>
          <p14:tracePt t="14184" x="2151063" y="3478213"/>
          <p14:tracePt t="14200" x="2178050" y="3478213"/>
          <p14:tracePt t="14217" x="2232025" y="3451225"/>
          <p14:tracePt t="14234" x="2286000" y="3441700"/>
          <p14:tracePt t="14250" x="2330450" y="3424238"/>
          <p14:tracePt t="14267" x="2366963" y="3424238"/>
          <p14:tracePt t="14283" x="2411413" y="3406775"/>
          <p14:tracePt t="14300" x="2438400" y="3397250"/>
          <p14:tracePt t="14317" x="2465388" y="3389313"/>
          <p14:tracePt t="14334" x="2501900" y="3379788"/>
          <p14:tracePt t="14350" x="2519363" y="3379788"/>
          <p14:tracePt t="14367" x="2546350" y="3379788"/>
          <p14:tracePt t="14384" x="2581275" y="3370263"/>
          <p14:tracePt t="14400" x="2635250" y="3352800"/>
          <p14:tracePt t="14417" x="2671763" y="3343275"/>
          <p14:tracePt t="14433" x="2716213" y="3335338"/>
          <p14:tracePt t="14450" x="2760663" y="3325813"/>
          <p14:tracePt t="14467" x="2787650" y="3308350"/>
          <p14:tracePt t="14484" x="2806700" y="3308350"/>
          <p14:tracePt t="14500" x="2832100" y="3298825"/>
          <p14:tracePt t="14517" x="2859088" y="3289300"/>
          <p14:tracePt t="14534" x="2895600" y="3281363"/>
          <p14:tracePt t="14550" x="2913063" y="3271838"/>
          <p14:tracePt t="14567" x="2922588" y="3271838"/>
          <p14:tracePt t="14583" x="2940050" y="3263900"/>
          <p14:tracePt t="14600" x="2959100" y="3263900"/>
          <p14:tracePt t="14617" x="2967038" y="3263900"/>
          <p14:tracePt t="14633" x="2976563" y="3254375"/>
          <p14:tracePt t="14650" x="2994025" y="3254375"/>
          <p14:tracePt t="14667" x="3030538" y="3254375"/>
          <p14:tracePt t="14684" x="3065463" y="3254375"/>
          <p14:tracePt t="14700" x="3101975" y="3244850"/>
          <p14:tracePt t="14717" x="3136900" y="3236913"/>
          <p14:tracePt t="14734" x="3200400" y="3227388"/>
          <p14:tracePt t="14750" x="3236913" y="3227388"/>
          <p14:tracePt t="14767" x="3281363" y="3227388"/>
          <p14:tracePt t="14784" x="3325813" y="3217863"/>
          <p14:tracePt t="14800" x="3370263" y="3217863"/>
          <p14:tracePt t="14817" x="3406775" y="3209925"/>
          <p14:tracePt t="14834" x="3441700" y="3209925"/>
          <p14:tracePt t="14851" x="3460750" y="3200400"/>
          <p14:tracePt t="14867" x="3487738" y="3200400"/>
          <p14:tracePt t="14884" x="3505200" y="3200400"/>
          <p14:tracePt t="14900" x="3532188" y="3200400"/>
          <p14:tracePt t="14917" x="3559175" y="3200400"/>
          <p14:tracePt t="14934" x="3594100" y="3190875"/>
          <p14:tracePt t="14950" x="3603625" y="3182938"/>
          <p14:tracePt t="15166" x="3621088" y="3182938"/>
          <p14:tracePt t="15174" x="3648075" y="3182938"/>
          <p14:tracePt t="15183" x="3667125" y="3173413"/>
          <p14:tracePt t="15200" x="3694113" y="3155950"/>
          <p14:tracePt t="15217" x="3711575" y="3146425"/>
          <p14:tracePt t="15234" x="3729038" y="3136900"/>
          <p14:tracePt t="15270" x="3729038" y="3128963"/>
          <p14:tracePt t="15542" x="3746500" y="3128963"/>
          <p14:tracePt t="15550" x="3765550" y="3111500"/>
          <p14:tracePt t="15558" x="3800475" y="3092450"/>
          <p14:tracePt t="15567" x="3854450" y="3074988"/>
          <p14:tracePt t="15584" x="3979863" y="3038475"/>
          <p14:tracePt t="15600" x="4087813" y="3003550"/>
          <p14:tracePt t="15617" x="4186238" y="2967038"/>
          <p14:tracePt t="15634" x="4294188" y="2940050"/>
          <p14:tracePt t="15650" x="4402138" y="2922588"/>
          <p14:tracePt t="15667" x="4491038" y="2905125"/>
          <p14:tracePt t="15684" x="4554538" y="2895600"/>
          <p14:tracePt t="15701" x="4598988" y="2895600"/>
          <p14:tracePt t="15717" x="4635500" y="2895600"/>
          <p14:tracePt t="15734" x="4697413" y="2895600"/>
          <p14:tracePt t="15750" x="4724400" y="2886075"/>
          <p14:tracePt t="15767" x="4751388" y="2878138"/>
          <p14:tracePt t="15784" x="4768850" y="2878138"/>
          <p14:tracePt t="15800" x="4778375" y="2868613"/>
          <p14:tracePt t="15817" x="4795838" y="2868613"/>
          <p14:tracePt t="15834" x="4822825" y="2868613"/>
          <p14:tracePt t="15851" x="4840288" y="2868613"/>
          <p14:tracePt t="15867" x="4876800" y="2859088"/>
          <p14:tracePt t="15884" x="4903788" y="2841625"/>
          <p14:tracePt t="15900" x="4930775" y="2841625"/>
          <p14:tracePt t="15917" x="4940300" y="2841625"/>
          <p14:tracePt t="15934" x="4948238" y="2832100"/>
          <p14:tracePt t="15950" x="4965700" y="2832100"/>
          <p14:tracePt t="15967" x="4992688" y="2824163"/>
          <p14:tracePt t="15984" x="5029200" y="2824163"/>
          <p14:tracePt t="16000" x="5073650" y="2806700"/>
          <p14:tracePt t="16017" x="5118100" y="2797175"/>
          <p14:tracePt t="16034" x="5145088" y="2787650"/>
          <p14:tracePt t="16051" x="5191125" y="2779713"/>
          <p14:tracePt t="16067" x="5208588" y="2770188"/>
          <p14:tracePt t="16084" x="5218113" y="2770188"/>
          <p14:tracePt t="16101" x="5235575" y="2760663"/>
          <p14:tracePt t="16102" x="5245100" y="2760663"/>
          <p14:tracePt t="16117" x="5253038" y="2760663"/>
          <p14:tracePt t="16134" x="5289550" y="2743200"/>
          <p14:tracePt t="16150" x="5307013" y="2743200"/>
          <p14:tracePt t="16167" x="5343525" y="2733675"/>
          <p14:tracePt t="16184" x="5370513" y="2725738"/>
          <p14:tracePt t="16200" x="5397500" y="2716213"/>
          <p14:tracePt t="16217" x="5441950" y="2698750"/>
          <p14:tracePt t="16234" x="5459413" y="2698750"/>
          <p14:tracePt t="16251" x="5503863" y="2679700"/>
          <p14:tracePt t="16267" x="5557838" y="2671763"/>
          <p14:tracePt t="16284" x="5594350" y="2654300"/>
          <p14:tracePt t="16301" x="5621338" y="2654300"/>
          <p14:tracePt t="16318" x="5656263" y="2654300"/>
          <p14:tracePt t="16334" x="5683250" y="2644775"/>
          <p14:tracePt t="16351" x="5702300" y="2644775"/>
          <p14:tracePt t="16367" x="5727700" y="2635250"/>
          <p14:tracePt t="16384" x="5764213" y="2635250"/>
          <p14:tracePt t="16400" x="5791200" y="2617788"/>
          <p14:tracePt t="16417" x="5827713" y="2617788"/>
          <p14:tracePt t="16434" x="5854700" y="2600325"/>
          <p14:tracePt t="16450" x="5872163" y="2600325"/>
          <p14:tracePt t="16467" x="5899150" y="2600325"/>
          <p14:tracePt t="16484" x="5907088" y="2600325"/>
          <p14:tracePt t="16501" x="5926138" y="2600325"/>
          <p14:tracePt t="16534" x="5934075" y="2600325"/>
          <p14:tracePt t="16550" x="5943600" y="2600325"/>
          <p14:tracePt t="16567" x="5953125" y="2600325"/>
          <p14:tracePt t="16598" x="5961063" y="2600325"/>
          <p14:tracePt t="16622" x="5970588" y="2590800"/>
          <p14:tracePt t="16638" x="5988050" y="2590800"/>
          <p14:tracePt t="16646" x="5997575" y="2590800"/>
          <p14:tracePt t="16654" x="6007100" y="2590800"/>
          <p14:tracePt t="16667" x="6015038" y="2590800"/>
          <p14:tracePt t="16684" x="6032500" y="2581275"/>
          <p14:tracePt t="16701" x="6051550" y="2581275"/>
          <p14:tracePt t="16734" x="6059488" y="2581275"/>
          <p14:tracePt t="16806" x="6078538" y="2581275"/>
          <p14:tracePt t="16822" x="6086475" y="2573338"/>
          <p14:tracePt t="16830" x="6096000" y="2563813"/>
          <p14:tracePt t="16838" x="6096000" y="2554288"/>
          <p14:tracePt t="16851" x="6096000" y="2546350"/>
          <p14:tracePt t="16867" x="6096000" y="2536825"/>
          <p14:tracePt t="17086" x="6105525" y="2536825"/>
          <p14:tracePt t="17174" x="6122988" y="2536825"/>
          <p14:tracePt t="17182" x="6149975" y="2536825"/>
          <p14:tracePt t="17190" x="6184900" y="2527300"/>
          <p14:tracePt t="17200" x="6211888" y="2519363"/>
          <p14:tracePt t="17217" x="6265863" y="2509838"/>
          <p14:tracePt t="17234" x="6319838" y="2501900"/>
          <p14:tracePt t="17251" x="6373813" y="2492375"/>
          <p14:tracePt t="17267" x="6427788" y="2482850"/>
          <p14:tracePt t="17284" x="6481763" y="2474913"/>
          <p14:tracePt t="17301" x="6508750" y="2455863"/>
          <p14:tracePt t="17318" x="6562725" y="2447925"/>
          <p14:tracePt t="17334" x="6589713" y="2438400"/>
          <p14:tracePt t="17351" x="6616700" y="2438400"/>
          <p14:tracePt t="17367" x="6651625" y="2428875"/>
          <p14:tracePt t="17384" x="6696075" y="2428875"/>
          <p14:tracePt t="17401" x="6723063" y="2420938"/>
          <p14:tracePt t="17417" x="6742113" y="2420938"/>
          <p14:tracePt t="17434" x="6759575" y="2411413"/>
          <p14:tracePt t="17451" x="6777038" y="2411413"/>
          <p14:tracePt t="17467" x="6813550" y="2411413"/>
          <p14:tracePt t="17484" x="6848475" y="2401888"/>
          <p14:tracePt t="17501" x="6894513" y="2393950"/>
          <p14:tracePt t="17518" x="6938963" y="2384425"/>
          <p14:tracePt t="17534" x="6973888" y="2384425"/>
          <p14:tracePt t="17551" x="7027863" y="2366963"/>
          <p14:tracePt t="17567" x="7099300" y="2357438"/>
          <p14:tracePt t="17584" x="7189788" y="2339975"/>
          <p14:tracePt t="17601" x="7270750" y="2322513"/>
          <p14:tracePt t="17617" x="7324725" y="2312988"/>
          <p14:tracePt t="17634" x="7359650" y="2303463"/>
          <p14:tracePt t="17651" x="7396163" y="2303463"/>
          <p14:tracePt t="17667" x="7413625" y="2303463"/>
          <p14:tracePt t="17684" x="7423150" y="2303463"/>
          <p14:tracePt t="17701" x="7458075" y="2295525"/>
          <p14:tracePt t="17718" x="7494588" y="2286000"/>
          <p14:tracePt t="17734" x="7566025" y="2276475"/>
          <p14:tracePt t="17751" x="7620000" y="2268538"/>
          <p14:tracePt t="17767" x="7664450" y="2259013"/>
          <p14:tracePt t="17784" x="7700963" y="2249488"/>
          <p14:tracePt t="17801" x="7735888" y="2249488"/>
          <p14:tracePt t="17817" x="7762875" y="2241550"/>
          <p14:tracePt t="17834" x="7789863" y="2232025"/>
          <p14:tracePt t="17851" x="7816850" y="2222500"/>
          <p14:tracePt t="17867" x="7861300" y="2214563"/>
          <p14:tracePt t="17884" x="7888288" y="2205038"/>
          <p14:tracePt t="17901" x="7942263" y="2187575"/>
          <p14:tracePt t="17918" x="8040688" y="2160588"/>
          <p14:tracePt t="17934" x="8086725" y="2143125"/>
          <p14:tracePt t="17951" x="8131175" y="2133600"/>
          <p14:tracePt t="17967" x="8166100" y="2124075"/>
          <p14:tracePt t="17984" x="8212138" y="2116138"/>
          <p14:tracePt t="18001" x="8239125" y="2106613"/>
          <p14:tracePt t="18017" x="8266113" y="2097088"/>
          <p14:tracePt t="18034" x="8310563" y="2089150"/>
          <p14:tracePt t="18051" x="8345488" y="2079625"/>
          <p14:tracePt t="18068" x="8382000" y="2062163"/>
          <p14:tracePt t="18084" x="8435975" y="2052638"/>
          <p14:tracePt t="18101" x="8470900" y="2035175"/>
          <p14:tracePt t="18103" x="8489950" y="2025650"/>
          <p14:tracePt t="18118" x="8507413" y="2025650"/>
          <p14:tracePt t="18134" x="8524875" y="2025650"/>
          <p14:tracePt t="18151" x="8551863" y="2017713"/>
          <p14:tracePt t="18167" x="8570913" y="2008188"/>
          <p14:tracePt t="18184" x="8597900" y="2008188"/>
          <p14:tracePt t="18201" x="8642350" y="1998663"/>
          <p14:tracePt t="18217" x="8704263" y="1981200"/>
          <p14:tracePt t="18234" x="8775700" y="1971675"/>
          <p14:tracePt t="18251" x="8829675" y="1954213"/>
          <p14:tracePt t="18268" x="8875713" y="1944688"/>
          <p14:tracePt t="18284" x="8920163" y="1936750"/>
          <p14:tracePt t="18301" x="8982075" y="1917700"/>
          <p14:tracePt t="18318" x="9045575" y="1900238"/>
          <p14:tracePt t="18334" x="9080500" y="1892300"/>
          <p14:tracePt t="18351" x="9126538" y="1882775"/>
          <p14:tracePt t="18368" x="9153525" y="1882775"/>
          <p14:tracePt t="18384" x="9197975" y="1873250"/>
          <p14:tracePt t="18401" x="9232900" y="1873250"/>
          <p14:tracePt t="18417" x="9286875" y="1873250"/>
          <p14:tracePt t="18434" x="9350375" y="1865313"/>
          <p14:tracePt t="18451" x="9421813" y="1855788"/>
          <p14:tracePt t="18468" x="9485313" y="1846263"/>
          <p14:tracePt t="18484" x="9537700" y="1838325"/>
          <p14:tracePt t="18501" x="9574213" y="1828800"/>
          <p14:tracePt t="18518" x="9655175" y="1819275"/>
          <p14:tracePt t="18534" x="9699625" y="1811338"/>
          <p14:tracePt t="18551" x="9744075" y="1801813"/>
          <p14:tracePt t="18567" x="9798050" y="1784350"/>
          <p14:tracePt t="18584" x="9842500" y="1774825"/>
          <p14:tracePt t="18601" x="9879013" y="1765300"/>
          <p14:tracePt t="18618" x="9915525" y="1757363"/>
          <p14:tracePt t="18634" x="9950450" y="1747838"/>
          <p14:tracePt t="18651" x="9986963" y="1739900"/>
          <p14:tracePt t="18668" x="10040938" y="1720850"/>
          <p14:tracePt t="18684" x="10094913" y="1712913"/>
          <p14:tracePt t="18701" x="10129838" y="1693863"/>
          <p14:tracePt t="18718" x="10183813" y="1685925"/>
          <p14:tracePt t="18734" x="10210800" y="1676400"/>
          <p14:tracePt t="18751" x="10220325" y="1666875"/>
          <p14:tracePt t="18768" x="10237788" y="1666875"/>
          <p14:tracePt t="18784" x="10255250" y="1658938"/>
          <p14:tracePt t="18801" x="10274300" y="1658938"/>
          <p14:tracePt t="18818" x="10282238" y="1658938"/>
          <p14:tracePt t="18834" x="10291763" y="1649413"/>
          <p14:tracePt t="18851" x="10299700" y="1649413"/>
          <p14:tracePt t="18884" x="10326688" y="1631950"/>
          <p14:tracePt t="18901" x="10336213" y="1622425"/>
          <p14:tracePt t="18918" x="10372725" y="1604963"/>
          <p14:tracePt t="18934" x="10407650" y="1595438"/>
          <p14:tracePt t="18951" x="10407650" y="1587500"/>
          <p14:tracePt t="18968" x="10417175" y="1587500"/>
          <p14:tracePt t="19001" x="10426700" y="1577975"/>
          <p14:tracePt t="19023" x="10434638" y="1577975"/>
          <p14:tracePt t="19055" x="10444163" y="1577975"/>
          <p14:tracePt t="19062" x="10452100" y="1577975"/>
          <p14:tracePt t="19078" x="10461625" y="1568450"/>
          <p14:tracePt t="19087" x="10471150" y="1568450"/>
          <p14:tracePt t="19103" x="10479088" y="1568450"/>
          <p14:tracePt t="19119" x="10488613" y="1568450"/>
          <p14:tracePt t="19134" x="10498138" y="1560513"/>
          <p14:tracePt t="19151" x="10525125" y="1560513"/>
          <p14:tracePt t="19168" x="10542588" y="1560513"/>
          <p14:tracePt t="19184" x="10569575" y="1550988"/>
          <p14:tracePt t="19201" x="10596563" y="1541463"/>
          <p14:tracePt t="19218" x="10623550" y="1533525"/>
          <p14:tracePt t="19234" x="10650538" y="1524000"/>
          <p14:tracePt t="19251" x="10677525" y="1524000"/>
          <p14:tracePt t="19268" x="10694988" y="1514475"/>
          <p14:tracePt t="19285" x="10721975" y="1506538"/>
          <p14:tracePt t="19301" x="10739438" y="1506538"/>
          <p14:tracePt t="19318" x="10766425" y="1487488"/>
          <p14:tracePt t="19334" x="10793413" y="1487488"/>
          <p14:tracePt t="19351" x="10820400" y="1479550"/>
          <p14:tracePt t="19368" x="10847388" y="1470025"/>
          <p14:tracePt t="19384" x="10883900" y="1452563"/>
          <p14:tracePt t="19401" x="10909300" y="1443038"/>
          <p14:tracePt t="19418" x="10936288" y="1435100"/>
          <p14:tracePt t="19434" x="10955338" y="1425575"/>
          <p14:tracePt t="19451" x="10972800" y="1425575"/>
          <p14:tracePt t="19468" x="10982325" y="1416050"/>
          <p14:tracePt t="19484" x="10990263" y="1416050"/>
          <p14:tracePt t="19501" x="10999788" y="1416050"/>
          <p14:tracePt t="19518" x="11009313" y="1416050"/>
          <p14:tracePt t="19534" x="11036300" y="1408113"/>
          <p14:tracePt t="19551" x="11061700" y="1398588"/>
          <p14:tracePt t="19568" x="11088688" y="1398588"/>
          <p14:tracePt t="19584" x="11098213" y="1398588"/>
          <p14:tracePt t="19602" x="11107738" y="1398588"/>
          <p14:tracePt t="19618" x="11115675" y="1398588"/>
          <p14:tracePt t="19634" x="11125200" y="1398588"/>
          <p14:tracePt t="19651" x="11142663" y="1389063"/>
          <p14:tracePt t="19668" x="11161713" y="1389063"/>
          <p14:tracePt t="19687" x="11188700" y="1381125"/>
          <p14:tracePt t="19703" x="11206163" y="1381125"/>
          <p14:tracePt t="19718" x="11223625" y="1381125"/>
          <p14:tracePt t="19735" x="11241088" y="1381125"/>
          <p14:tracePt t="19751" x="11250613" y="1381125"/>
          <p14:tracePt t="19768" x="11268075" y="1371600"/>
          <p14:tracePt t="19806" x="11287125" y="1371600"/>
          <p14:tracePt t="19830" x="11314113" y="1371600"/>
          <p14:tracePt t="19846" x="11322050" y="1371600"/>
          <p14:tracePt t="19854" x="11331575" y="1371600"/>
          <p14:tracePt t="19868" x="11341100" y="1371600"/>
          <p14:tracePt t="19884" x="11349038" y="1371600"/>
          <p14:tracePt t="19927" x="11358563" y="1371600"/>
          <p14:tracePt t="19950" x="11366500" y="1371600"/>
          <p14:tracePt t="19983" x="11376025" y="1371600"/>
          <p14:tracePt t="20014" x="11385550" y="1362075"/>
          <p14:tracePt t="20046" x="11393488" y="1362075"/>
          <p14:tracePt t="20054" x="11403013" y="1354138"/>
          <p14:tracePt t="20086" x="11412538" y="1354138"/>
          <p14:tracePt t="20166" x="11420475" y="1354138"/>
          <p14:tracePt t="20199" x="11430000" y="1354138"/>
          <p14:tracePt t="20374" x="11439525" y="1354138"/>
          <p14:tracePt t="20383" x="11439525" y="1344613"/>
          <p14:tracePt t="20406" x="11447463" y="1344613"/>
          <p14:tracePt t="20430" x="11456988" y="1344613"/>
          <p14:tracePt t="20439" x="11466513" y="1335088"/>
          <p14:tracePt t="20455" x="11474450" y="1335088"/>
          <p14:tracePt t="20462" x="11483975" y="1327150"/>
          <p14:tracePt t="20486" x="11501438" y="1327150"/>
          <p14:tracePt t="20503" x="11518900" y="1317625"/>
          <p14:tracePt t="20519" x="11528425" y="1317625"/>
          <p14:tracePt t="20527" x="11545888" y="1317625"/>
          <p14:tracePt t="20543" x="11555413" y="1317625"/>
          <p14:tracePt t="20551" x="11564938" y="1308100"/>
          <p14:tracePt t="20568" x="11572875" y="1308100"/>
          <p14:tracePt t="20585" x="11591925" y="1300163"/>
          <p14:tracePt t="20601" x="11609388" y="1300163"/>
          <p14:tracePt t="20618" x="11618913" y="1300163"/>
          <p14:tracePt t="20635" x="11626850" y="1300163"/>
          <p14:tracePt t="20670" x="11636375" y="1290638"/>
          <p14:tracePt t="20694" x="11645900" y="1290638"/>
          <p14:tracePt t="20727" x="11653838" y="1290638"/>
          <p14:tracePt t="21102" x="11645900" y="1290638"/>
          <p14:tracePt t="21110" x="11626850" y="1290638"/>
          <p14:tracePt t="21119" x="11599863" y="1290638"/>
          <p14:tracePt t="21135" x="11572875" y="1300163"/>
          <p14:tracePt t="21151" x="11537950" y="1300163"/>
          <p14:tracePt t="21168" x="11510963" y="1300163"/>
          <p14:tracePt t="21185" x="11483975" y="1317625"/>
          <p14:tracePt t="21201" x="11456988" y="1327150"/>
          <p14:tracePt t="21218" x="11430000" y="1327150"/>
          <p14:tracePt t="21235" x="11403013" y="1335088"/>
          <p14:tracePt t="21251" x="11385550" y="1344613"/>
          <p14:tracePt t="21268" x="11341100" y="1344613"/>
          <p14:tracePt t="21285" x="11322050" y="1344613"/>
          <p14:tracePt t="21301" x="11277600" y="1344613"/>
          <p14:tracePt t="21318" x="11196638" y="1344613"/>
          <p14:tracePt t="21335" x="11152188" y="1354138"/>
          <p14:tracePt t="21352" x="11080750" y="1362075"/>
          <p14:tracePt t="21368" x="11026775" y="1371600"/>
          <p14:tracePt t="21385" x="10936288" y="1371600"/>
          <p14:tracePt t="21401" x="10829925" y="1371600"/>
          <p14:tracePt t="21418" x="10731500" y="1371600"/>
          <p14:tracePt t="21435" x="10677525" y="1371600"/>
          <p14:tracePt t="21452" x="10604500" y="1389063"/>
          <p14:tracePt t="21468" x="10552113" y="1408113"/>
          <p14:tracePt t="21485" x="10515600" y="1408113"/>
          <p14:tracePt t="21502" x="10471150" y="1435100"/>
          <p14:tracePt t="21518" x="10399713" y="1460500"/>
          <p14:tracePt t="21535" x="10326688" y="1497013"/>
          <p14:tracePt t="21551" x="10282238" y="1497013"/>
          <p14:tracePt t="21568" x="10237788" y="1506538"/>
          <p14:tracePt t="21585" x="10210800" y="1524000"/>
          <p14:tracePt t="21602" x="10183813" y="1533525"/>
          <p14:tracePt t="21618" x="10156825" y="1541463"/>
          <p14:tracePt t="21635" x="10129838" y="1541463"/>
          <p14:tracePt t="21652" x="10102850" y="1550988"/>
          <p14:tracePt t="21668" x="10075863" y="1568450"/>
          <p14:tracePt t="21685" x="10048875" y="1577975"/>
          <p14:tracePt t="21702" x="10021888" y="1587500"/>
          <p14:tracePt t="21719" x="9942513" y="1612900"/>
          <p14:tracePt t="21735" x="9852025" y="1631950"/>
          <p14:tracePt t="21752" x="9744075" y="1649413"/>
          <p14:tracePt t="21768" x="9583738" y="1676400"/>
          <p14:tracePt t="21785" x="9340850" y="1720850"/>
          <p14:tracePt t="21801" x="9001125" y="1765300"/>
          <p14:tracePt t="21818" x="8543925" y="1819275"/>
          <p14:tracePt t="21835" x="8104188" y="1892300"/>
          <p14:tracePt t="21852" x="7629525" y="1954213"/>
          <p14:tracePt t="21868" x="7073900" y="2025650"/>
          <p14:tracePt t="21885" x="6535738" y="2116138"/>
          <p14:tracePt t="21901" x="5970588" y="2187575"/>
          <p14:tracePt t="21918" x="5245100" y="2303463"/>
          <p14:tracePt t="21935" x="4859338" y="2349500"/>
          <p14:tracePt t="21952" x="4491038" y="2438400"/>
          <p14:tracePt t="21968" x="4203700" y="2519363"/>
          <p14:tracePt t="21985" x="3971925" y="2590800"/>
          <p14:tracePt t="22001" x="3765550" y="2644775"/>
          <p14:tracePt t="22018" x="3568700" y="2698750"/>
          <p14:tracePt t="22035" x="3397250" y="2752725"/>
          <p14:tracePt t="22052" x="3227388" y="2806700"/>
          <p14:tracePt t="22068" x="3048000" y="2851150"/>
          <p14:tracePt t="22085" x="2868613" y="2895600"/>
          <p14:tracePt t="22102" x="2706688" y="2949575"/>
          <p14:tracePt t="22104" x="2608263" y="2967038"/>
          <p14:tracePt t="22119" x="2447925" y="3011488"/>
          <p14:tracePt t="22135" x="2295525" y="3048000"/>
          <p14:tracePt t="22151" x="2151063" y="3101975"/>
          <p14:tracePt t="22168" x="2008188" y="3136900"/>
          <p14:tracePt t="22185" x="1900238" y="3173413"/>
          <p14:tracePt t="22201" x="1757363" y="3209925"/>
          <p14:tracePt t="22218" x="1612900" y="3227388"/>
          <p14:tracePt t="22235" x="1479550" y="3263900"/>
          <p14:tracePt t="22252" x="1408113" y="3298825"/>
          <p14:tracePt t="22268" x="1344613" y="3335338"/>
          <p14:tracePt t="22285" x="1300163" y="3362325"/>
          <p14:tracePt t="22302" x="1236663" y="3389313"/>
          <p14:tracePt t="22319" x="1174750" y="3424238"/>
          <p14:tracePt t="22335" x="1147763" y="3451225"/>
          <p14:tracePt t="22352" x="1120775" y="3478213"/>
          <p14:tracePt t="22368" x="1103313" y="3495675"/>
          <p14:tracePt t="22385" x="1093788" y="3514725"/>
          <p14:tracePt t="22402" x="1084263" y="3532188"/>
          <p14:tracePt t="22418" x="1084263" y="3541713"/>
          <p14:tracePt t="22435" x="1093788" y="3568700"/>
          <p14:tracePt t="22452" x="1103313" y="3576638"/>
          <p14:tracePt t="22468" x="1120775" y="3594100"/>
          <p14:tracePt t="22485" x="1165225" y="3594100"/>
          <p14:tracePt t="22502" x="1246188" y="3603625"/>
          <p14:tracePt t="22519" x="1408113" y="3603625"/>
          <p14:tracePt t="22535" x="1514475" y="3603625"/>
          <p14:tracePt t="22552" x="1612900" y="3603625"/>
          <p14:tracePt t="22568" x="1693863" y="3603625"/>
          <p14:tracePt t="22585" x="1765300" y="3603625"/>
          <p14:tracePt t="22602" x="1819275" y="3603625"/>
          <p14:tracePt t="22618" x="1865313" y="3603625"/>
          <p14:tracePt t="22635" x="1892300" y="3603625"/>
          <p14:tracePt t="22791" x="1900238" y="3603625"/>
          <p14:tracePt t="22799" x="1900238" y="3594100"/>
          <p14:tracePt t="22815" x="1909763" y="3594100"/>
          <p14:tracePt t="22823" x="1917700" y="3594100"/>
          <p14:tracePt t="22835" x="1927225" y="3594100"/>
          <p14:tracePt t="22852" x="1971675" y="3586163"/>
          <p14:tracePt t="22868" x="2035175" y="3586163"/>
          <p14:tracePt t="22885" x="2124075" y="3586163"/>
          <p14:tracePt t="22902" x="2241550" y="3576638"/>
          <p14:tracePt t="22918" x="2447925" y="3541713"/>
          <p14:tracePt t="22935" x="2573338" y="3505200"/>
          <p14:tracePt t="22952" x="2689225" y="3468688"/>
          <p14:tracePt t="22968" x="2779713" y="3441700"/>
          <p14:tracePt t="22985" x="2868613" y="3433763"/>
          <p14:tracePt t="23002" x="2959100" y="3424238"/>
          <p14:tracePt t="23018" x="3065463" y="3406775"/>
          <p14:tracePt t="23035" x="3209925" y="3389313"/>
          <p14:tracePt t="23052" x="3362325" y="3352800"/>
          <p14:tracePt t="23068" x="3505200" y="3335338"/>
          <p14:tracePt t="23085" x="3667125" y="3316288"/>
          <p14:tracePt t="23103" x="3800475" y="3289300"/>
          <p14:tracePt t="23104" x="3863975" y="3281363"/>
          <p14:tracePt t="23119" x="3989388" y="3271838"/>
          <p14:tracePt t="23135" x="4097338" y="3254375"/>
          <p14:tracePt t="23152" x="4186238" y="3244850"/>
          <p14:tracePt t="23168" x="4267200" y="3236913"/>
          <p14:tracePt t="23185" x="4330700" y="3217863"/>
          <p14:tracePt t="23202" x="4419600" y="3209925"/>
          <p14:tracePt t="23218" x="4518025" y="3190875"/>
          <p14:tracePt t="23235" x="4625975" y="3173413"/>
          <p14:tracePt t="23252" x="4760913" y="3146425"/>
          <p14:tracePt t="23269" x="4913313" y="3128963"/>
          <p14:tracePt t="23285" x="5019675" y="3111500"/>
          <p14:tracePt t="23302" x="5137150" y="3092450"/>
          <p14:tracePt t="23319" x="5316538" y="3065463"/>
          <p14:tracePt t="23335" x="5449888" y="3048000"/>
          <p14:tracePt t="23352" x="5602288" y="3030538"/>
          <p14:tracePt t="23368" x="5746750" y="3003550"/>
          <p14:tracePt t="23385" x="5862638" y="2994025"/>
          <p14:tracePt t="23402" x="5934075" y="2984500"/>
          <p14:tracePt t="23419" x="6007100" y="2976563"/>
          <p14:tracePt t="23435" x="6059488" y="2967038"/>
          <p14:tracePt t="23452" x="6113463" y="2949575"/>
          <p14:tracePt t="23469" x="6221413" y="2949575"/>
          <p14:tracePt t="23485" x="6292850" y="2922588"/>
          <p14:tracePt t="23502" x="6391275" y="2895600"/>
          <p14:tracePt t="23519" x="6508750" y="2868613"/>
          <p14:tracePt t="23535" x="6553200" y="2851150"/>
          <p14:tracePt t="23552" x="6597650" y="2841625"/>
          <p14:tracePt t="23568" x="6642100" y="2841625"/>
          <p14:tracePt t="23585" x="6715125" y="2814638"/>
          <p14:tracePt t="23602" x="6821488" y="2787650"/>
          <p14:tracePt t="23618" x="6946900" y="2752725"/>
          <p14:tracePt t="23635" x="7073900" y="2716213"/>
          <p14:tracePt t="23652" x="7180263" y="2698750"/>
          <p14:tracePt t="23669" x="7297738" y="2679700"/>
          <p14:tracePt t="23685" x="7369175" y="2662238"/>
          <p14:tracePt t="23702" x="7467600" y="2654300"/>
          <p14:tracePt t="23719" x="7620000" y="2635250"/>
          <p14:tracePt t="23735" x="7708900" y="2627313"/>
          <p14:tracePt t="23752" x="7772400" y="2608263"/>
          <p14:tracePt t="23769" x="7835900" y="2608263"/>
          <p14:tracePt t="23785" x="7907338" y="2608263"/>
          <p14:tracePt t="23802" x="7961313" y="2608263"/>
          <p14:tracePt t="23819" x="8032750" y="2600325"/>
          <p14:tracePt t="23835" x="8094663" y="2600325"/>
          <p14:tracePt t="23852" x="8175625" y="2573338"/>
          <p14:tracePt t="23869" x="8266113" y="2546350"/>
          <p14:tracePt t="23885" x="8382000" y="2509838"/>
          <p14:tracePt t="23902" x="8418513" y="2501900"/>
          <p14:tracePt t="23919" x="8435975" y="2492375"/>
          <p14:tracePt t="24055" x="8418513" y="2509838"/>
          <p14:tracePt t="24063" x="8372475" y="2536825"/>
          <p14:tracePt t="24071" x="8301038" y="2563813"/>
          <p14:tracePt t="24085" x="8220075" y="2600325"/>
          <p14:tracePt t="24103" x="7934325" y="2689225"/>
          <p14:tracePt t="24119" x="7772400" y="2743200"/>
          <p14:tracePt t="24135" x="7656513" y="2787650"/>
          <p14:tracePt t="24152" x="7521575" y="2824163"/>
          <p14:tracePt t="24168" x="7396163" y="2859088"/>
          <p14:tracePt t="24185" x="7243763" y="2913063"/>
          <p14:tracePt t="24202" x="7046913" y="2967038"/>
          <p14:tracePt t="24218" x="6858000" y="3021013"/>
          <p14:tracePt t="24235" x="6723063" y="3065463"/>
          <p14:tracePt t="24252" x="6624638" y="3084513"/>
          <p14:tracePt t="24269" x="6526213" y="3092450"/>
          <p14:tracePt t="24285" x="6410325" y="3119438"/>
          <p14:tracePt t="24302" x="6284913" y="3136900"/>
          <p14:tracePt t="24319" x="6024563" y="3190875"/>
          <p14:tracePt t="24335" x="5835650" y="3244850"/>
          <p14:tracePt t="24352" x="5638800" y="3289300"/>
          <p14:tracePt t="24369" x="5432425" y="3343275"/>
          <p14:tracePt t="24385" x="5289550" y="3379788"/>
          <p14:tracePt t="24402" x="5181600" y="3406775"/>
          <p14:tracePt t="24419" x="5100638" y="3433763"/>
          <p14:tracePt t="24436" x="5046663" y="3451225"/>
          <p14:tracePt t="24452" x="4975225" y="3478213"/>
          <p14:tracePt t="24469" x="4940300" y="3495675"/>
          <p14:tracePt t="24485" x="4903788" y="3522663"/>
          <p14:tracePt t="24502" x="4886325" y="3532188"/>
          <p14:tracePt t="24519" x="4867275" y="3541713"/>
          <p14:tracePt t="24535" x="4867275" y="3549650"/>
          <p14:tracePt t="24575" x="4859338" y="3559175"/>
          <p14:tracePt t="24631" x="4859338" y="3568700"/>
          <p14:tracePt t="24655" x="4849813" y="3568700"/>
          <p14:tracePt t="24663" x="4849813" y="3576638"/>
          <p14:tracePt t="24671" x="4840288" y="3576638"/>
          <p14:tracePt t="24687" x="4832350" y="3594100"/>
          <p14:tracePt t="24702" x="4805363" y="3603625"/>
          <p14:tracePt t="24719" x="4635500" y="3746500"/>
          <p14:tracePt t="24735" x="4321175" y="3989388"/>
          <p14:tracePt t="24752" x="3783013" y="4348163"/>
          <p14:tracePt t="24769" x="3343275" y="4660900"/>
          <p14:tracePt t="24785" x="2949575" y="4940300"/>
          <p14:tracePt t="24802" x="2706688" y="5110163"/>
          <p14:tracePt t="24819" x="2590800" y="5191125"/>
          <p14:tracePt t="24835" x="2546350" y="5226050"/>
          <p14:tracePt t="24852" x="2527300" y="5235575"/>
          <p14:tracePt t="24869" x="2501900" y="5245100"/>
          <p14:tracePt t="24885" x="2447925" y="5245100"/>
          <p14:tracePt t="24902" x="2366963" y="5253038"/>
          <p14:tracePt t="24919" x="2214563" y="5253038"/>
          <p14:tracePt t="24935" x="2097088" y="5253038"/>
          <p14:tracePt t="24952" x="1990725" y="5235575"/>
          <p14:tracePt t="24969" x="1865313" y="5208588"/>
          <p14:tracePt t="24985" x="1747838" y="5172075"/>
          <p14:tracePt t="25002" x="1658938" y="5154613"/>
          <p14:tracePt t="25019" x="1612900" y="5137150"/>
          <p14:tracePt t="25036" x="1587500" y="5118100"/>
          <p14:tracePt t="25052" x="1587500" y="5100638"/>
          <p14:tracePt t="25069" x="1577975" y="5065713"/>
          <p14:tracePt t="25086" x="1577975" y="5029200"/>
          <p14:tracePt t="25102" x="1577975" y="5002213"/>
          <p14:tracePt t="25104" x="1568450" y="4984750"/>
          <p14:tracePt t="25119" x="1560513" y="4940300"/>
          <p14:tracePt t="25135" x="1550988" y="4913313"/>
          <p14:tracePt t="25152" x="1524000" y="4867275"/>
          <p14:tracePt t="25169" x="1487488" y="4822825"/>
          <p14:tracePt t="25185" x="1452563" y="4768850"/>
          <p14:tracePt t="25202" x="1425575" y="4724400"/>
          <p14:tracePt t="25219" x="1398588" y="4679950"/>
          <p14:tracePt t="25235" x="1381125" y="4660900"/>
          <p14:tracePt t="25252" x="1371600" y="4635500"/>
          <p14:tracePt t="25269" x="1362075" y="4625975"/>
          <p14:tracePt t="25286" x="1354138" y="4608513"/>
          <p14:tracePt t="25302" x="1335088" y="4589463"/>
          <p14:tracePt t="25319" x="1317625" y="4572000"/>
          <p14:tracePt t="25335" x="1308100" y="4562475"/>
          <p14:tracePt t="25353" x="1290638" y="4545013"/>
          <p14:tracePt t="25369" x="1282700" y="4535488"/>
          <p14:tracePt t="25385" x="1273175" y="4527550"/>
          <p14:tracePt t="25402" x="1273175" y="4518025"/>
          <p14:tracePt t="25419" x="1273175" y="4500563"/>
          <p14:tracePt t="25436" x="1273175" y="4491038"/>
          <p14:tracePt t="25452" x="1273175" y="4483100"/>
          <p14:tracePt t="25469" x="1273175" y="4464050"/>
          <p14:tracePt t="25486" x="1282700" y="4456113"/>
          <p14:tracePt t="25502" x="1308100" y="4437063"/>
          <p14:tracePt t="25519" x="1389063" y="4429125"/>
          <p14:tracePt t="25536" x="1452563" y="4429125"/>
          <p14:tracePt t="25552" x="1487488" y="4437063"/>
          <p14:tracePt t="25569" x="1524000" y="4464050"/>
          <p14:tracePt t="25585" x="1541463" y="4491038"/>
          <p14:tracePt t="25602" x="1541463" y="4545013"/>
          <p14:tracePt t="25619" x="1541463" y="4589463"/>
          <p14:tracePt t="25635" x="1541463" y="4635500"/>
          <p14:tracePt t="25652" x="1479550" y="4679950"/>
          <p14:tracePt t="25669" x="1398588" y="4706938"/>
          <p14:tracePt t="25686" x="1362075" y="4714875"/>
          <p14:tracePt t="25702" x="1327150" y="4714875"/>
          <p14:tracePt t="25759" x="1327150" y="4697413"/>
          <p14:tracePt t="25767" x="1335088" y="4687888"/>
          <p14:tracePt t="25775" x="1344613" y="4679950"/>
          <p14:tracePt t="25785" x="1362075" y="4670425"/>
          <p14:tracePt t="25802" x="1416050" y="4652963"/>
          <p14:tracePt t="25819" x="1460500" y="4643438"/>
          <p14:tracePt t="25836" x="1497013" y="4643438"/>
          <p14:tracePt t="25852" x="1506538" y="4643438"/>
          <p14:tracePt t="25869" x="1524000" y="4643438"/>
          <p14:tracePt t="25886" x="1524000" y="4652963"/>
          <p14:tracePt t="25902" x="1514475" y="4670425"/>
          <p14:tracePt t="25919" x="1487488" y="4697413"/>
          <p14:tracePt t="25936" x="1470025" y="4706938"/>
          <p14:tracePt t="25952" x="1452563" y="47148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579031"/>
            <a:ext cx="11410950" cy="6001643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clear;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clc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clf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= 0.001;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p0 = 15; v0 = -1; t0 = 0;  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tmax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= 20;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figure, hold </a:t>
            </a:r>
            <a:r>
              <a:rPr lang="en-US" sz="2400" dirty="0">
                <a:solidFill>
                  <a:srgbClr val="A020F0"/>
                </a:solidFill>
                <a:latin typeface="Courier New" panose="02070309020205020404" pitchFamily="49" charset="0"/>
              </a:rPr>
              <a:t>on</a:t>
            </a:r>
          </a:p>
          <a:p>
            <a:r>
              <a:rPr lang="en-US" sz="2400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k = [-1:0.1:1</a:t>
            </a:r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]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</a:rPr>
              <a:t>% reset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</a:rPr>
              <a:t>variables to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</a:rPr>
              <a:t>initial condition for each curve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p = p0; v = v0; t = t0; M = []; T = </a:t>
            </a:r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[]; 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urier New" panose="02070309020205020404" pitchFamily="49" charset="0"/>
              </a:rPr>
              <a:t>while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t &lt;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tmax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p = p + k*v*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T = [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T,t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]; </a:t>
            </a:r>
            <a:r>
              <a:rPr lang="en-US" sz="2400" dirty="0">
                <a:solidFill>
                  <a:srgbClr val="228B22"/>
                </a:solidFill>
                <a:latin typeface="Courier New" panose="02070309020205020404" pitchFamily="49" charset="0"/>
              </a:rPr>
              <a:t>% expand T when necessary. This is slow.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M = [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M,p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]; </a:t>
            </a:r>
            <a:r>
              <a:rPr lang="en-US" sz="2400" dirty="0">
                <a:solidFill>
                  <a:srgbClr val="228B22"/>
                </a:solidFill>
                <a:latin typeface="Courier New" panose="02070309020205020404" pitchFamily="49" charset="0"/>
              </a:rPr>
              <a:t>% expand M when necessary. This is slow.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t = t +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plot(T, M);</a:t>
            </a:r>
          </a:p>
          <a:p>
            <a:r>
              <a:rPr lang="en-US" sz="2400" dirty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85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241"/>
    </mc:Choice>
    <mc:Fallback xmlns="">
      <p:transition spd="slow" advTm="204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25" x="1443038" y="4714875"/>
          <p14:tracePt t="2933" x="1460500" y="4697413"/>
          <p14:tracePt t="2941" x="1487488" y="4679950"/>
          <p14:tracePt t="2949" x="1560513" y="4652963"/>
          <p14:tracePt t="2965" x="1720850" y="4598988"/>
          <p14:tracePt t="2982" x="2044700" y="4473575"/>
          <p14:tracePt t="2998" x="2428875" y="4330700"/>
          <p14:tracePt t="3015" x="2698750" y="4195763"/>
          <p14:tracePt t="3032" x="2959100" y="4043363"/>
          <p14:tracePt t="3048" x="3173413" y="3925888"/>
          <p14:tracePt t="3065" x="3370263" y="3819525"/>
          <p14:tracePt t="3082" x="3514725" y="3711575"/>
          <p14:tracePt t="3098" x="3586163" y="3630613"/>
          <p14:tracePt t="3115" x="3630613" y="3559175"/>
          <p14:tracePt t="3132" x="3667125" y="3514725"/>
          <p14:tracePt t="3149" x="3675063" y="3451225"/>
          <p14:tracePt t="3165" x="3684588" y="3424238"/>
          <p14:tracePt t="3182" x="3684588" y="3416300"/>
          <p14:tracePt t="3198" x="3684588" y="3397250"/>
          <p14:tracePt t="3215" x="3684588" y="3362325"/>
          <p14:tracePt t="3232" x="3694113" y="3316288"/>
          <p14:tracePt t="3249" x="3694113" y="3271838"/>
          <p14:tracePt t="3265" x="3694113" y="3217863"/>
          <p14:tracePt t="3282" x="3694113" y="3155950"/>
          <p14:tracePt t="3299" x="3711575" y="3065463"/>
          <p14:tracePt t="3315" x="3721100" y="2959100"/>
          <p14:tracePt t="3332" x="3729038" y="2814638"/>
          <p14:tracePt t="3349" x="3729038" y="2501900"/>
          <p14:tracePt t="3365" x="3684588" y="2330450"/>
          <p14:tracePt t="3382" x="3603625" y="2187575"/>
          <p14:tracePt t="3398" x="3532188" y="2106613"/>
          <p14:tracePt t="3415" x="3416300" y="2052638"/>
          <p14:tracePt t="3432" x="3244850" y="1990725"/>
          <p14:tracePt t="3448" x="3057525" y="1936750"/>
          <p14:tracePt t="3465" x="2913063" y="1892300"/>
          <p14:tracePt t="3482" x="2832100" y="1892300"/>
          <p14:tracePt t="3499" x="2779713" y="1892300"/>
          <p14:tracePt t="3515" x="2752725" y="1892300"/>
          <p14:tracePt t="3532" x="2716213" y="1909763"/>
          <p14:tracePt t="3757" x="2716213" y="1900238"/>
          <p14:tracePt t="3765" x="2679700" y="1882775"/>
          <p14:tracePt t="3773" x="2627313" y="1873250"/>
          <p14:tracePt t="3782" x="2573338" y="1855788"/>
          <p14:tracePt t="3798" x="2509838" y="1838325"/>
          <p14:tracePt t="3815" x="2447925" y="1838325"/>
          <p14:tracePt t="3832" x="2393950" y="1838325"/>
          <p14:tracePt t="3849" x="2349500" y="1838325"/>
          <p14:tracePt t="3865" x="2312988" y="1838325"/>
          <p14:tracePt t="3882" x="2286000" y="1828800"/>
          <p14:tracePt t="3899" x="2249488" y="1811338"/>
          <p14:tracePt t="3915" x="2205038" y="1811338"/>
          <p14:tracePt t="3932" x="2151063" y="1811338"/>
          <p14:tracePt t="3949" x="2106613" y="1811338"/>
          <p14:tracePt t="3965" x="2079625" y="1801813"/>
          <p14:tracePt t="3982" x="2070100" y="1792288"/>
          <p14:tracePt t="3999" x="2052638" y="1792288"/>
          <p14:tracePt t="4015" x="2025650" y="1784350"/>
          <p14:tracePt t="4032" x="1981200" y="1774825"/>
          <p14:tracePt t="4049" x="1936750" y="1765300"/>
          <p14:tracePt t="4065" x="1882775" y="1739900"/>
          <p14:tracePt t="4082" x="1828800" y="1712913"/>
          <p14:tracePt t="4099" x="1792288" y="1693863"/>
          <p14:tracePt t="4115" x="1774825" y="1685925"/>
          <p14:tracePt t="4132" x="1747838" y="1666875"/>
          <p14:tracePt t="4149" x="1703388" y="1666875"/>
          <p14:tracePt t="4165" x="1666875" y="1666875"/>
          <p14:tracePt t="4182" x="1649413" y="1666875"/>
          <p14:tracePt t="4501" x="1658938" y="1666875"/>
          <p14:tracePt t="4517" x="1666875" y="1666875"/>
          <p14:tracePt t="4525" x="1676400" y="1666875"/>
          <p14:tracePt t="4541" x="1685925" y="1666875"/>
          <p14:tracePt t="4557" x="1693863" y="1666875"/>
          <p14:tracePt t="4573" x="1703388" y="1666875"/>
          <p14:tracePt t="4582" x="1712913" y="1666875"/>
          <p14:tracePt t="4599" x="1720850" y="1666875"/>
          <p14:tracePt t="4615" x="1739900" y="1666875"/>
          <p14:tracePt t="4632" x="1747838" y="1676400"/>
          <p14:tracePt t="4649" x="1765300" y="1676400"/>
          <p14:tracePt t="4665" x="1784350" y="1676400"/>
          <p14:tracePt t="4682" x="1819275" y="1693863"/>
          <p14:tracePt t="4699" x="1838325" y="1693863"/>
          <p14:tracePt t="4716" x="1873250" y="1703388"/>
          <p14:tracePt t="4732" x="1944688" y="1720850"/>
          <p14:tracePt t="4749" x="2062163" y="1720850"/>
          <p14:tracePt t="4765" x="2160588" y="1720850"/>
          <p14:tracePt t="4782" x="2249488" y="1720850"/>
          <p14:tracePt t="4799" x="2312988" y="1720850"/>
          <p14:tracePt t="4815" x="2357438" y="1720850"/>
          <p14:tracePt t="4832" x="2411413" y="1720850"/>
          <p14:tracePt t="4849" x="2455863" y="1720850"/>
          <p14:tracePt t="4865" x="2509838" y="1720850"/>
          <p14:tracePt t="4882" x="2573338" y="1720850"/>
          <p14:tracePt t="4899" x="2635250" y="1720850"/>
          <p14:tracePt t="4916" x="2689225" y="1720850"/>
          <p14:tracePt t="4932" x="2743200" y="1720850"/>
          <p14:tracePt t="4949" x="2841625" y="1720850"/>
          <p14:tracePt t="4965" x="2905125" y="1720850"/>
          <p14:tracePt t="4982" x="2959100" y="1720850"/>
          <p14:tracePt t="4999" x="2994025" y="1720850"/>
          <p14:tracePt t="5015" x="3030538" y="1720850"/>
          <p14:tracePt t="5032" x="3065463" y="1720850"/>
          <p14:tracePt t="5049" x="3119438" y="1720850"/>
          <p14:tracePt t="5065" x="3163888" y="1712913"/>
          <p14:tracePt t="5082" x="3217863" y="1703388"/>
          <p14:tracePt t="5099" x="3263900" y="1693863"/>
          <p14:tracePt t="5115" x="3308350" y="1693863"/>
          <p14:tracePt t="5132" x="3343275" y="1693863"/>
          <p14:tracePt t="5149" x="3406775" y="1693863"/>
          <p14:tracePt t="5165" x="3433763" y="1693863"/>
          <p14:tracePt t="5182" x="3478213" y="1693863"/>
          <p14:tracePt t="5199" x="3532188" y="1693863"/>
          <p14:tracePt t="5215" x="3594100" y="1693863"/>
          <p14:tracePt t="5232" x="3684588" y="1693863"/>
          <p14:tracePt t="5249" x="3765550" y="1693863"/>
          <p14:tracePt t="5266" x="3846513" y="1693863"/>
          <p14:tracePt t="5282" x="3935413" y="1693863"/>
          <p14:tracePt t="5299" x="4025900" y="1693863"/>
          <p14:tracePt t="5316" x="4114800" y="1693863"/>
          <p14:tracePt t="5332" x="4186238" y="1693863"/>
          <p14:tracePt t="5349" x="4267200" y="1693863"/>
          <p14:tracePt t="5366" x="4330700" y="1693863"/>
          <p14:tracePt t="5382" x="4410075" y="1693863"/>
          <p14:tracePt t="5399" x="4483100" y="1693863"/>
          <p14:tracePt t="5415" x="4554538" y="1685925"/>
          <p14:tracePt t="5432" x="4643438" y="1676400"/>
          <p14:tracePt t="5449" x="4733925" y="1658938"/>
          <p14:tracePt t="5466" x="4822825" y="1639888"/>
          <p14:tracePt t="5482" x="4921250" y="1622425"/>
          <p14:tracePt t="5499" x="5002213" y="1612900"/>
          <p14:tracePt t="5516" x="5065713" y="1604963"/>
          <p14:tracePt t="5532" x="5127625" y="1587500"/>
          <p14:tracePt t="5549" x="5191125" y="1568450"/>
          <p14:tracePt t="5566" x="5235575" y="1550988"/>
          <p14:tracePt t="5582" x="5289550" y="1541463"/>
          <p14:tracePt t="5599" x="5334000" y="1524000"/>
          <p14:tracePt t="5616" x="5360988" y="1514475"/>
          <p14:tracePt t="5632" x="5370513" y="1506538"/>
          <p14:tracePt t="5649" x="5378450" y="1497013"/>
          <p14:tracePt t="5693" x="5370513" y="1487488"/>
          <p14:tracePt t="5702" x="5343525" y="1487488"/>
          <p14:tracePt t="5716" x="5316538" y="1487488"/>
          <p14:tracePt t="5732" x="5245100" y="1479550"/>
          <p14:tracePt t="5749" x="5073650" y="1479550"/>
          <p14:tracePt t="5766" x="4965700" y="1479550"/>
          <p14:tracePt t="5782" x="4876800" y="1479550"/>
          <p14:tracePt t="5799" x="4822825" y="1479550"/>
          <p14:tracePt t="5816" x="4778375" y="1479550"/>
          <p14:tracePt t="5832" x="4760913" y="1479550"/>
          <p14:tracePt t="5849" x="4741863" y="1479550"/>
          <p14:tracePt t="5866" x="4724400" y="1470025"/>
          <p14:tracePt t="5882" x="4714875" y="1470025"/>
          <p14:tracePt t="5899" x="4697413" y="1460500"/>
          <p14:tracePt t="5916" x="4679950" y="1460500"/>
          <p14:tracePt t="5932" x="4670425" y="1460500"/>
          <p14:tracePt t="5949" x="4652963" y="1460500"/>
          <p14:tracePt t="5966" x="4643438" y="1460500"/>
          <p14:tracePt t="6053" x="4660900" y="1460500"/>
          <p14:tracePt t="6061" x="4697413" y="1460500"/>
          <p14:tracePt t="6069" x="4751388" y="1460500"/>
          <p14:tracePt t="6082" x="4805363" y="1460500"/>
          <p14:tracePt t="6099" x="4975225" y="1479550"/>
          <p14:tracePt t="6116" x="5127625" y="1487488"/>
          <p14:tracePt t="6133" x="5226050" y="1487488"/>
          <p14:tracePt t="6149" x="5289550" y="1487488"/>
          <p14:tracePt t="6205" x="5297488" y="1497013"/>
          <p14:tracePt t="6221" x="5297488" y="1506538"/>
          <p14:tracePt t="6237" x="5297488" y="1514475"/>
          <p14:tracePt t="6245" x="5289550" y="1524000"/>
          <p14:tracePt t="6253" x="5262563" y="1533525"/>
          <p14:tracePt t="6266" x="5218113" y="1533525"/>
          <p14:tracePt t="6282" x="5092700" y="1533525"/>
          <p14:tracePt t="6299" x="4965700" y="1533525"/>
          <p14:tracePt t="6316" x="4903788" y="1533525"/>
          <p14:tracePt t="6332" x="4894263" y="1533525"/>
          <p14:tracePt t="6366" x="4886325" y="1533525"/>
          <p14:tracePt t="6382" x="4894263" y="1514475"/>
          <p14:tracePt t="6399" x="4930775" y="1497013"/>
          <p14:tracePt t="6416" x="4984750" y="1487488"/>
          <p14:tracePt t="6432" x="5029200" y="1479550"/>
          <p14:tracePt t="6449" x="5073650" y="1479550"/>
          <p14:tracePt t="6466" x="5092700" y="1479550"/>
          <p14:tracePt t="6482" x="5100638" y="1487488"/>
          <p14:tracePt t="6499" x="5100638" y="1524000"/>
          <p14:tracePt t="6516" x="5100638" y="1550988"/>
          <p14:tracePt t="6533" x="5073650" y="1587500"/>
          <p14:tracePt t="6549" x="5038725" y="1604963"/>
          <p14:tracePt t="6566" x="5029200" y="1604963"/>
          <p14:tracePt t="6605" x="5019675" y="1604963"/>
          <p14:tracePt t="6616" x="5019675" y="1587500"/>
          <p14:tracePt t="6632" x="5038725" y="1577975"/>
          <p14:tracePt t="6649" x="5073650" y="1568450"/>
          <p14:tracePt t="6666" x="5100638" y="1568450"/>
          <p14:tracePt t="6682" x="5118100" y="1568450"/>
          <p14:tracePt t="6699" x="5127625" y="1568450"/>
          <p14:tracePt t="6716" x="5127625" y="1587500"/>
          <p14:tracePt t="6733" x="5127625" y="1612900"/>
          <p14:tracePt t="6749" x="5118100" y="1622425"/>
          <p14:tracePt t="6813" x="5127625" y="1622425"/>
          <p14:tracePt t="6821" x="5145088" y="1622425"/>
          <p14:tracePt t="6832" x="5164138" y="1622425"/>
          <p14:tracePt t="6849" x="5172075" y="1622425"/>
          <p14:tracePt t="6989" x="5181600" y="1612900"/>
          <p14:tracePt t="7253" x="5191125" y="1604963"/>
          <p14:tracePt t="7261" x="5199063" y="1595438"/>
          <p14:tracePt t="7277" x="5208588" y="1595438"/>
          <p14:tracePt t="7285" x="5218113" y="1595438"/>
          <p14:tracePt t="7302" x="5235575" y="1587500"/>
          <p14:tracePt t="7316" x="5245100" y="1587500"/>
          <p14:tracePt t="7332" x="5253038" y="1587500"/>
          <p14:tracePt t="7349" x="5270500" y="1587500"/>
          <p14:tracePt t="7389" x="5280025" y="1587500"/>
          <p14:tracePt t="7413" x="5270500" y="1595438"/>
          <p14:tracePt t="7421" x="5262563" y="1595438"/>
          <p14:tracePt t="7432" x="5253038" y="1595438"/>
          <p14:tracePt t="7449" x="5235575" y="1604963"/>
          <p14:tracePt t="7466" x="5226050" y="1604963"/>
          <p14:tracePt t="7517" x="5226050" y="1595438"/>
          <p14:tracePt t="7534" x="5226050" y="1577975"/>
          <p14:tracePt t="7541" x="5235575" y="1568450"/>
          <p14:tracePt t="7549" x="5245100" y="1568450"/>
          <p14:tracePt t="7566" x="5253038" y="1560513"/>
          <p14:tracePt t="7583" x="5270500" y="1560513"/>
          <p14:tracePt t="7616" x="5289550" y="1560513"/>
          <p14:tracePt t="7633" x="5289550" y="1568450"/>
          <p14:tracePt t="7649" x="5289550" y="1577975"/>
          <p14:tracePt t="7666" x="5262563" y="1595438"/>
          <p14:tracePt t="7682" x="5235575" y="1595438"/>
          <p14:tracePt t="7699" x="5218113" y="1595438"/>
          <p14:tracePt t="7733" x="5208588" y="1595438"/>
          <p14:tracePt t="7749" x="5208588" y="1587500"/>
          <p14:tracePt t="7766" x="5218113" y="1577975"/>
          <p14:tracePt t="7783" x="5245100" y="1577975"/>
          <p14:tracePt t="7799" x="5262563" y="1577975"/>
          <p14:tracePt t="7816" x="5280025" y="1577975"/>
          <p14:tracePt t="7833" x="5280025" y="1587500"/>
          <p14:tracePt t="7849" x="5280025" y="1595438"/>
          <p14:tracePt t="7866" x="5262563" y="1604963"/>
          <p14:tracePt t="7883" x="5245100" y="1604963"/>
          <p14:tracePt t="7957" x="5253038" y="1604963"/>
          <p14:tracePt t="7973" x="5262563" y="1604963"/>
          <p14:tracePt t="7990" x="5270500" y="1604963"/>
          <p14:tracePt t="8118" x="5270500" y="1612900"/>
          <p14:tracePt t="8125" x="5270500" y="1622425"/>
          <p14:tracePt t="8173" x="5280025" y="1622425"/>
          <p14:tracePt t="8181" x="5289550" y="1622425"/>
          <p14:tracePt t="8189" x="5297488" y="1622425"/>
          <p14:tracePt t="8199" x="5316538" y="1631950"/>
          <p14:tracePt t="8245" x="5324475" y="1631950"/>
          <p14:tracePt t="8774" x="5316538" y="1631950"/>
          <p14:tracePt t="8822" x="5307013" y="1631950"/>
          <p14:tracePt t="8846" x="5297488" y="1631950"/>
          <p14:tracePt t="8877" x="5289550" y="1639888"/>
          <p14:tracePt t="9109" x="5280025" y="1639888"/>
          <p14:tracePt t="9141" x="5280025" y="1631950"/>
          <p14:tracePt t="9174" x="5280025" y="1622425"/>
          <p14:tracePt t="9182" x="5280025" y="1612900"/>
          <p14:tracePt t="9198" x="5289550" y="1604963"/>
          <p14:tracePt t="9213" x="5297488" y="1595438"/>
          <p14:tracePt t="9294" x="5307013" y="1577975"/>
          <p14:tracePt t="9902" x="5316538" y="1577975"/>
          <p14:tracePt t="9918" x="5324475" y="1568450"/>
          <p14:tracePt t="11509" x="5316538" y="1568450"/>
          <p14:tracePt t="11526" x="5297488" y="1568450"/>
          <p14:tracePt t="11542" x="5289550" y="1568450"/>
          <p14:tracePt t="11566" x="5280025" y="1577975"/>
          <p14:tracePt t="11606" x="5270500" y="1577975"/>
          <p14:tracePt t="11614" x="5262563" y="1587500"/>
          <p14:tracePt t="11870" x="5253038" y="1595438"/>
          <p14:tracePt t="11894" x="5245100" y="1604963"/>
          <p14:tracePt t="11910" x="5235575" y="1612900"/>
          <p14:tracePt t="11918" x="5226050" y="1622425"/>
          <p14:tracePt t="11926" x="5218113" y="1631950"/>
          <p14:tracePt t="11942" x="5208588" y="1639888"/>
          <p14:tracePt t="11950" x="5199063" y="1649413"/>
          <p14:tracePt t="11967" x="5191125" y="1658938"/>
          <p14:tracePt t="11983" x="5172075" y="1676400"/>
          <p14:tracePt t="12017" x="5164138" y="1685925"/>
          <p14:tracePt t="12033" x="5145088" y="1685925"/>
          <p14:tracePt t="12050" x="5137150" y="1693863"/>
          <p14:tracePt t="12067" x="5127625" y="1703388"/>
          <p14:tracePt t="12083" x="5118100" y="1703388"/>
          <p14:tracePt t="12126" x="5110163" y="1712913"/>
          <p14:tracePt t="12142" x="5100638" y="1712913"/>
          <p14:tracePt t="12150" x="5092700" y="1720850"/>
          <p14:tracePt t="12167" x="5092700" y="1730375"/>
          <p14:tracePt t="12183" x="5073650" y="1739900"/>
          <p14:tracePt t="12200" x="5065713" y="1747838"/>
          <p14:tracePt t="12233" x="5056188" y="1757363"/>
          <p14:tracePt t="12250" x="5056188" y="1765300"/>
          <p14:tracePt t="12270" x="5046663" y="1765300"/>
          <p14:tracePt t="12854" x="5046663" y="1774825"/>
          <p14:tracePt t="12894" x="5038725" y="1774825"/>
          <p14:tracePt t="12918" x="5029200" y="1774825"/>
          <p14:tracePt t="12942" x="5019675" y="1774825"/>
          <p14:tracePt t="12990" x="5011738" y="1774825"/>
          <p14:tracePt t="13014" x="5002213" y="1774825"/>
          <p14:tracePt t="13022" x="4992688" y="1774825"/>
          <p14:tracePt t="13046" x="4984750" y="1774825"/>
          <p14:tracePt t="13078" x="4975225" y="1774825"/>
          <p14:tracePt t="13126" x="4957763" y="1774825"/>
          <p14:tracePt t="13150" x="4957763" y="1765300"/>
          <p14:tracePt t="13158" x="4948238" y="1765300"/>
          <p14:tracePt t="13182" x="4940300" y="1765300"/>
          <p14:tracePt t="13190" x="4930775" y="1757363"/>
          <p14:tracePt t="13222" x="4921250" y="1757363"/>
          <p14:tracePt t="13262" x="4913313" y="1757363"/>
          <p14:tracePt t="13270" x="4903788" y="1757363"/>
          <p14:tracePt t="13302" x="4894263" y="1757363"/>
          <p14:tracePt t="13366" x="4886325" y="1757363"/>
          <p14:tracePt t="13374" x="4886325" y="1747838"/>
          <p14:tracePt t="13534" x="4876800" y="1747838"/>
          <p14:tracePt t="14382" x="4859338" y="1747838"/>
          <p14:tracePt t="14422" x="4859338" y="1757363"/>
          <p14:tracePt t="14478" x="4849813" y="1765300"/>
          <p14:tracePt t="15110" x="4840288" y="1757363"/>
          <p14:tracePt t="15118" x="4832350" y="1757363"/>
          <p14:tracePt t="15126" x="4805363" y="1747838"/>
          <p14:tracePt t="15134" x="4768850" y="1739900"/>
          <p14:tracePt t="15151" x="4608513" y="1693863"/>
          <p14:tracePt t="15167" x="4402138" y="1631950"/>
          <p14:tracePt t="15184" x="4186238" y="1560513"/>
          <p14:tracePt t="15201" x="3971925" y="1506538"/>
          <p14:tracePt t="15217" x="3756025" y="1425575"/>
          <p14:tracePt t="15234" x="3576638" y="1354138"/>
          <p14:tracePt t="15251" x="3424238" y="1317625"/>
          <p14:tracePt t="15267" x="3308350" y="1282700"/>
          <p14:tracePt t="15284" x="3244850" y="1273175"/>
          <p14:tracePt t="15301" x="3200400" y="1263650"/>
          <p14:tracePt t="15317" x="3182938" y="1263650"/>
          <p14:tracePt t="15334" x="3155950" y="1263650"/>
          <p14:tracePt t="15351" x="3136900" y="1263650"/>
          <p14:tracePt t="15367" x="3111500" y="1263650"/>
          <p14:tracePt t="15384" x="3074988" y="1255713"/>
          <p14:tracePt t="15400" x="3011488" y="1236663"/>
          <p14:tracePt t="15417" x="2940050" y="1219200"/>
          <p14:tracePt t="15434" x="2913063" y="1209675"/>
          <p14:tracePt t="15451" x="2878138" y="1209675"/>
          <p14:tracePt t="15467" x="2859088" y="1209675"/>
          <p14:tracePt t="15484" x="2851150" y="1201738"/>
          <p14:tracePt t="15501" x="2841625" y="1201738"/>
          <p14:tracePt t="15518" x="2832100" y="1201738"/>
          <p14:tracePt t="15534" x="2806700" y="1201738"/>
          <p14:tracePt t="15551" x="2779713" y="1201738"/>
          <p14:tracePt t="15567" x="2760663" y="1201738"/>
          <p14:tracePt t="15584" x="2752725" y="1201738"/>
          <p14:tracePt t="15601" x="2743200" y="1201738"/>
          <p14:tracePt t="15617" x="2725738" y="1201738"/>
          <p14:tracePt t="15634" x="2716213" y="1201738"/>
          <p14:tracePt t="15651" x="2698750" y="1201738"/>
          <p14:tracePt t="15694" x="2689225" y="1201738"/>
          <p14:tracePt t="15750" x="2679700" y="1201738"/>
          <p14:tracePt t="15990" x="2671763" y="1201738"/>
          <p14:tracePt t="16310" x="2679700" y="1201738"/>
          <p14:tracePt t="16319" x="2698750" y="1201738"/>
          <p14:tracePt t="16326" x="2725738" y="1201738"/>
          <p14:tracePt t="16334" x="2752725" y="1201738"/>
          <p14:tracePt t="16351" x="2797175" y="1201738"/>
          <p14:tracePt t="16368" x="2832100" y="1201738"/>
          <p14:tracePt t="16384" x="2859088" y="1209675"/>
          <p14:tracePt t="16462" x="2851150" y="1209675"/>
          <p14:tracePt t="16470" x="2832100" y="1219200"/>
          <p14:tracePt t="16478" x="2814638" y="1219200"/>
          <p14:tracePt t="16487" x="2797175" y="1219200"/>
          <p14:tracePt t="16501" x="2787650" y="1219200"/>
          <p14:tracePt t="16518" x="2760663" y="1219200"/>
          <p14:tracePt t="16534" x="2752725" y="1219200"/>
          <p14:tracePt t="16622" x="2760663" y="1219200"/>
          <p14:tracePt t="16630" x="2779713" y="1219200"/>
          <p14:tracePt t="16638" x="2787650" y="1219200"/>
          <p14:tracePt t="16651" x="2797175" y="1219200"/>
          <p14:tracePt t="16710" x="2787650" y="1219200"/>
          <p14:tracePt t="16719" x="2760663" y="1219200"/>
          <p14:tracePt t="16726" x="2743200" y="1219200"/>
          <p14:tracePt t="16734" x="2733675" y="1219200"/>
          <p14:tracePt t="16759" x="2725738" y="1219200"/>
          <p14:tracePt t="16806" x="2733675" y="1219200"/>
          <p14:tracePt t="16815" x="2752725" y="1219200"/>
          <p14:tracePt t="16822" x="2770188" y="1219200"/>
          <p14:tracePt t="16834" x="2779713" y="1219200"/>
          <p14:tracePt t="16851" x="2797175" y="1219200"/>
          <p14:tracePt t="16868" x="2806700" y="1219200"/>
          <p14:tracePt t="16902" x="2814638" y="1219200"/>
          <p14:tracePt t="16926" x="2797175" y="1228725"/>
          <p14:tracePt t="16950" x="2779713" y="1228725"/>
          <p14:tracePt t="17007" x="2806700" y="1228725"/>
          <p14:tracePt t="17015" x="2832100" y="1228725"/>
          <p14:tracePt t="17023" x="2868613" y="1228725"/>
          <p14:tracePt t="17034" x="2886075" y="1228725"/>
          <p14:tracePt t="17051" x="2895600" y="1228725"/>
          <p14:tracePt t="17118" x="2878138" y="1228725"/>
          <p14:tracePt t="17127" x="2868613" y="1228725"/>
          <p14:tracePt t="17302" x="2859088" y="1228725"/>
          <p14:tracePt t="17879" x="2859088" y="1236663"/>
          <p14:tracePt t="18054" x="2859088" y="1246188"/>
          <p14:tracePt t="18078" x="2868613" y="1255713"/>
          <p14:tracePt t="18118" x="2868613" y="1263650"/>
          <p14:tracePt t="18183" x="2868613" y="1273175"/>
          <p14:tracePt t="18303" x="2878138" y="1282700"/>
          <p14:tracePt t="18351" x="2895600" y="1282700"/>
          <p14:tracePt t="18375" x="2905125" y="1290638"/>
          <p14:tracePt t="18391" x="2913063" y="1290638"/>
          <p14:tracePt t="18398" x="2922588" y="1290638"/>
          <p14:tracePt t="18423" x="2932113" y="1290638"/>
          <p14:tracePt t="18438" x="2940050" y="1290638"/>
          <p14:tracePt t="18447" x="2959100" y="1290638"/>
          <p14:tracePt t="18463" x="2976563" y="1290638"/>
          <p14:tracePt t="18478" x="2984500" y="1290638"/>
          <p14:tracePt t="18487" x="2994025" y="1290638"/>
          <p14:tracePt t="18501" x="3003550" y="1300163"/>
          <p14:tracePt t="18518" x="3021013" y="1300163"/>
          <p14:tracePt t="18535" x="3057525" y="1308100"/>
          <p14:tracePt t="18551" x="3074988" y="1317625"/>
          <p14:tracePt t="18568" x="3092450" y="1327150"/>
          <p14:tracePt t="18585" x="3111500" y="1327150"/>
          <p14:tracePt t="18601" x="3128963" y="1335088"/>
          <p14:tracePt t="18618" x="3163888" y="1344613"/>
          <p14:tracePt t="18635" x="3182938" y="1354138"/>
          <p14:tracePt t="18651" x="3227388" y="1371600"/>
          <p14:tracePt t="18668" x="3254375" y="1389063"/>
          <p14:tracePt t="18685" x="3289300" y="1398588"/>
          <p14:tracePt t="18701" x="3325813" y="1416050"/>
          <p14:tracePt t="18719" x="3352800" y="1435100"/>
          <p14:tracePt t="18735" x="3370263" y="1452563"/>
          <p14:tracePt t="18751" x="3406775" y="1470025"/>
          <p14:tracePt t="18768" x="3451225" y="1506538"/>
          <p14:tracePt t="18785" x="3495675" y="1541463"/>
          <p14:tracePt t="18801" x="3568700" y="1587500"/>
          <p14:tracePt t="18818" x="3613150" y="1622425"/>
          <p14:tracePt t="18834" x="3675063" y="1676400"/>
          <p14:tracePt t="18851" x="3738563" y="1730375"/>
          <p14:tracePt t="18868" x="3783013" y="1765300"/>
          <p14:tracePt t="18885" x="3854450" y="1846263"/>
          <p14:tracePt t="18901" x="3890963" y="1882775"/>
          <p14:tracePt t="18919" x="3925888" y="1909763"/>
          <p14:tracePt t="18935" x="3935413" y="1936750"/>
          <p14:tracePt t="18951" x="3952875" y="1971675"/>
          <p14:tracePt t="18968" x="3962400" y="1998663"/>
          <p14:tracePt t="18985" x="3979863" y="2035175"/>
          <p14:tracePt t="19001" x="3989388" y="2062163"/>
          <p14:tracePt t="19018" x="3998913" y="2097088"/>
          <p14:tracePt t="19035" x="3998913" y="2124075"/>
          <p14:tracePt t="19051" x="3998913" y="2160588"/>
          <p14:tracePt t="19068" x="4016375" y="2197100"/>
          <p14:tracePt t="19085" x="4016375" y="2232025"/>
          <p14:tracePt t="19101" x="4025900" y="2276475"/>
          <p14:tracePt t="19119" x="4025900" y="2322513"/>
          <p14:tracePt t="19135" x="4025900" y="2366963"/>
          <p14:tracePt t="19151" x="4025900" y="2393950"/>
          <p14:tracePt t="19168" x="4025900" y="2428875"/>
          <p14:tracePt t="19185" x="4025900" y="2474913"/>
          <p14:tracePt t="19201" x="4016375" y="2501900"/>
          <p14:tracePt t="19218" x="4016375" y="2536825"/>
          <p14:tracePt t="19235" x="4006850" y="2554288"/>
          <p14:tracePt t="19251" x="3998913" y="2581275"/>
          <p14:tracePt t="19268" x="3998913" y="2590800"/>
          <p14:tracePt t="19285" x="3989388" y="2600325"/>
          <p14:tracePt t="19301" x="3979863" y="2617788"/>
          <p14:tracePt t="19319" x="3971925" y="2627313"/>
          <p14:tracePt t="19335" x="3952875" y="2644775"/>
          <p14:tracePt t="19351" x="3944938" y="2662238"/>
          <p14:tracePt t="19385" x="3925888" y="2671763"/>
          <p14:tracePt t="19402" x="3925888" y="2679700"/>
          <p14:tracePt t="19418" x="3917950" y="2689225"/>
          <p14:tracePt t="19435" x="3917950" y="2698750"/>
          <p14:tracePt t="19479" x="3908425" y="2698750"/>
          <p14:tracePt t="19695" x="3908425" y="2689225"/>
          <p14:tracePt t="19711" x="3908425" y="2679700"/>
          <p14:tracePt t="19719" x="3908425" y="2671763"/>
          <p14:tracePt t="19951" x="3908425" y="2662238"/>
          <p14:tracePt t="19967" x="3917950" y="2654300"/>
          <p14:tracePt t="19975" x="3917950" y="2644775"/>
          <p14:tracePt t="19985" x="3925888" y="2635250"/>
          <p14:tracePt t="20001" x="3952875" y="2600325"/>
          <p14:tracePt t="20018" x="3971925" y="2563813"/>
          <p14:tracePt t="20035" x="3989388" y="2554288"/>
          <p14:tracePt t="20052" x="3998913" y="2546350"/>
          <p14:tracePt t="20068" x="3998913" y="2536825"/>
          <p14:tracePt t="20085" x="4006850" y="2527300"/>
          <p14:tracePt t="20223" x="4006850" y="2536825"/>
          <p14:tracePt t="20231" x="3998913" y="2554288"/>
          <p14:tracePt t="20239" x="3998913" y="2563813"/>
          <p14:tracePt t="20251" x="3979863" y="2581275"/>
          <p14:tracePt t="20268" x="3971925" y="2608263"/>
          <p14:tracePt t="20285" x="3962400" y="2635250"/>
          <p14:tracePt t="20302" x="3952875" y="2644775"/>
          <p14:tracePt t="20319" x="3935413" y="2662238"/>
          <p14:tracePt t="20335" x="3925888" y="2671763"/>
          <p14:tracePt t="20439" x="3917950" y="2671763"/>
          <p14:tracePt t="20455" x="3908425" y="2671763"/>
          <p14:tracePt t="20487" x="3908425" y="2662238"/>
          <p14:tracePt t="20495" x="3908425" y="2654300"/>
          <p14:tracePt t="21383" x="3898900" y="2644775"/>
          <p14:tracePt t="21399" x="3890963" y="2644775"/>
          <p14:tracePt t="21423" x="3881438" y="2644775"/>
          <p14:tracePt t="21431" x="3873500" y="2635250"/>
          <p14:tracePt t="21447" x="3863975" y="2635250"/>
          <p14:tracePt t="21455" x="3863975" y="2627313"/>
          <p14:tracePt t="21468" x="3854450" y="2617788"/>
          <p14:tracePt t="21487" x="3846513" y="2608263"/>
          <p14:tracePt t="21503" x="3827463" y="2590800"/>
          <p14:tracePt t="21519" x="3810000" y="2581275"/>
          <p14:tracePt t="21535" x="3756025" y="2563813"/>
          <p14:tracePt t="21552" x="3711575" y="2546350"/>
          <p14:tracePt t="21568" x="3675063" y="2527300"/>
          <p14:tracePt t="21585" x="3640138" y="2519363"/>
          <p14:tracePt t="21602" x="3613150" y="2509838"/>
          <p14:tracePt t="21618" x="3576638" y="2501900"/>
          <p14:tracePt t="21635" x="3549650" y="2492375"/>
          <p14:tracePt t="21652" x="3495675" y="2482850"/>
          <p14:tracePt t="21668" x="3433763" y="2465388"/>
          <p14:tracePt t="21685" x="3379788" y="2455863"/>
          <p14:tracePt t="21702" x="3325813" y="2455863"/>
          <p14:tracePt t="21719" x="3263900" y="2455863"/>
          <p14:tracePt t="21735" x="3227388" y="2455863"/>
          <p14:tracePt t="21752" x="3190875" y="2455863"/>
          <p14:tracePt t="21768" x="3155950" y="2455863"/>
          <p14:tracePt t="21785" x="3119438" y="2455863"/>
          <p14:tracePt t="21802" x="3084513" y="2447925"/>
          <p14:tracePt t="21818" x="3057525" y="2447925"/>
          <p14:tracePt t="21835" x="3021013" y="2447925"/>
          <p14:tracePt t="21852" x="2976563" y="2447925"/>
          <p14:tracePt t="21869" x="2932113" y="2447925"/>
          <p14:tracePt t="21885" x="2895600" y="2447925"/>
          <p14:tracePt t="21902" x="2859088" y="2447925"/>
          <p14:tracePt t="21919" x="2832100" y="2447925"/>
          <p14:tracePt t="21935" x="2806700" y="2447925"/>
          <p14:tracePt t="21952" x="2779713" y="2447925"/>
          <p14:tracePt t="21968" x="2743200" y="2447925"/>
          <p14:tracePt t="21985" x="2689225" y="2447925"/>
          <p14:tracePt t="22002" x="2644775" y="2447925"/>
          <p14:tracePt t="22019" x="2590800" y="2447925"/>
          <p14:tracePt t="22035" x="2536825" y="2447925"/>
          <p14:tracePt t="22052" x="2474913" y="2447925"/>
          <p14:tracePt t="22069" x="2411413" y="2447925"/>
          <p14:tracePt t="22085" x="2357438" y="2447925"/>
          <p14:tracePt t="22102" x="2303463" y="2447925"/>
          <p14:tracePt t="22119" x="2241550" y="2447925"/>
          <p14:tracePt t="22135" x="2232025" y="2447925"/>
          <p14:tracePt t="22152" x="2205038" y="2455863"/>
          <p14:tracePt t="22169" x="2178050" y="2455863"/>
          <p14:tracePt t="22185" x="2151063" y="2465388"/>
          <p14:tracePt t="22202" x="2116138" y="2465388"/>
          <p14:tracePt t="22218" x="2079625" y="2482850"/>
          <p14:tracePt t="22235" x="2062163" y="2492375"/>
          <p14:tracePt t="22252" x="2044700" y="2501900"/>
          <p14:tracePt t="22303" x="2035175" y="2509838"/>
          <p14:tracePt t="22319" x="2025650" y="2509838"/>
          <p14:tracePt t="22335" x="2025650" y="2519363"/>
          <p14:tracePt t="22343" x="2025650" y="2527300"/>
          <p14:tracePt t="22352" x="2025650" y="2536825"/>
          <p14:tracePt t="22369" x="2035175" y="2554288"/>
          <p14:tracePt t="22385" x="2044700" y="2563813"/>
          <p14:tracePt t="22402" x="2070100" y="2590800"/>
          <p14:tracePt t="22418" x="2106613" y="2608263"/>
          <p14:tracePt t="22435" x="2160588" y="2608263"/>
          <p14:tracePt t="22452" x="2232025" y="2635250"/>
          <p14:tracePt t="22469" x="2312988" y="2662238"/>
          <p14:tracePt t="22485" x="2401888" y="2679700"/>
          <p14:tracePt t="22502" x="2482850" y="2706688"/>
          <p14:tracePt t="22519" x="2581275" y="2725738"/>
          <p14:tracePt t="22535" x="2662238" y="2725738"/>
          <p14:tracePt t="22552" x="2725738" y="2733675"/>
          <p14:tracePt t="22569" x="2779713" y="2733675"/>
          <p14:tracePt t="22585" x="2824163" y="2733675"/>
          <p14:tracePt t="22602" x="2868613" y="2733675"/>
          <p14:tracePt t="22619" x="2895600" y="2733675"/>
          <p14:tracePt t="22635" x="2940050" y="2733675"/>
          <p14:tracePt t="22652" x="2984500" y="2733675"/>
          <p14:tracePt t="22669" x="3030538" y="2733675"/>
          <p14:tracePt t="22685" x="3092450" y="2733675"/>
          <p14:tracePt t="22702" x="3136900" y="2733675"/>
          <p14:tracePt t="22719" x="3209925" y="2733675"/>
          <p14:tracePt t="22735" x="3263900" y="2733675"/>
          <p14:tracePt t="22752" x="3325813" y="2733675"/>
          <p14:tracePt t="22769" x="3389313" y="2733675"/>
          <p14:tracePt t="22785" x="3441700" y="2733675"/>
          <p14:tracePt t="22802" x="3495675" y="2725738"/>
          <p14:tracePt t="22819" x="3541713" y="2716213"/>
          <p14:tracePt t="22835" x="3549650" y="2716213"/>
          <p14:tracePt t="22852" x="3568700" y="2716213"/>
          <p14:tracePt t="22869" x="3603625" y="2716213"/>
          <p14:tracePt t="22885" x="3667125" y="2716213"/>
          <p14:tracePt t="22902" x="3746500" y="2716213"/>
          <p14:tracePt t="22919" x="3890963" y="2716213"/>
          <p14:tracePt t="22935" x="3979863" y="2716213"/>
          <p14:tracePt t="22952" x="4025900" y="2698750"/>
          <p14:tracePt t="22969" x="4060825" y="2689225"/>
          <p14:tracePt t="22985" x="4078288" y="2679700"/>
          <p14:tracePt t="23019" x="4078288" y="2671763"/>
          <p14:tracePt t="23035" x="4078288" y="2654300"/>
          <p14:tracePt t="23069" x="4078288" y="2644775"/>
          <p14:tracePt t="23085" x="4078288" y="2627313"/>
          <p14:tracePt t="23102" x="4070350" y="2608263"/>
          <p14:tracePt t="23119" x="3998913" y="2581275"/>
          <p14:tracePt t="23135" x="3925888" y="2554288"/>
          <p14:tracePt t="23152" x="3800475" y="2519363"/>
          <p14:tracePt t="23169" x="3675063" y="2492375"/>
          <p14:tracePt t="23185" x="3559175" y="2482850"/>
          <p14:tracePt t="23202" x="3468688" y="2465388"/>
          <p14:tracePt t="23219" x="3406775" y="2455863"/>
          <p14:tracePt t="23235" x="3370263" y="2455863"/>
          <p14:tracePt t="23252" x="3335338" y="2455863"/>
          <p14:tracePt t="23269" x="3271838" y="2455863"/>
          <p14:tracePt t="23285" x="3173413" y="2455863"/>
          <p14:tracePt t="23302" x="3038475" y="2455863"/>
          <p14:tracePt t="23319" x="2824163" y="2455863"/>
          <p14:tracePt t="23335" x="2698750" y="2455863"/>
          <p14:tracePt t="23352" x="2617788" y="2447925"/>
          <p14:tracePt t="23369" x="2546350" y="2438400"/>
          <p14:tracePt t="23386" x="2509838" y="2438400"/>
          <p14:tracePt t="23402" x="2482850" y="2438400"/>
          <p14:tracePt t="23419" x="2438400" y="2438400"/>
          <p14:tracePt t="23435" x="2366963" y="2438400"/>
          <p14:tracePt t="23452" x="2276475" y="2438400"/>
          <p14:tracePt t="23469" x="2205038" y="2438400"/>
          <p14:tracePt t="23486" x="2160588" y="2438400"/>
          <p14:tracePt t="23502" x="2124075" y="2438400"/>
          <p14:tracePt t="23519" x="2106613" y="2438400"/>
          <p14:tracePt t="23535" x="2089150" y="2438400"/>
          <p14:tracePt t="23552" x="2070100" y="2455863"/>
          <p14:tracePt t="23569" x="2062163" y="2474913"/>
          <p14:tracePt t="23585" x="2052638" y="2482850"/>
          <p14:tracePt t="23602" x="2044700" y="2501900"/>
          <p14:tracePt t="23619" x="2035175" y="2509838"/>
          <p14:tracePt t="23636" x="2025650" y="2527300"/>
          <p14:tracePt t="23669" x="2025650" y="2546350"/>
          <p14:tracePt t="23686" x="2025650" y="2563813"/>
          <p14:tracePt t="23702" x="2025650" y="2573338"/>
          <p14:tracePt t="23719" x="2025650" y="2581275"/>
          <p14:tracePt t="23775" x="2025650" y="2590800"/>
          <p14:tracePt t="23815" x="2025650" y="2600325"/>
          <p14:tracePt t="23823" x="2035175" y="2608263"/>
          <p14:tracePt t="23831" x="2044700" y="2608263"/>
          <p14:tracePt t="23847" x="2062163" y="2617788"/>
          <p14:tracePt t="23855" x="2079625" y="2627313"/>
          <p14:tracePt t="23869" x="2097088" y="2635250"/>
          <p14:tracePt t="23885" x="2133600" y="2644775"/>
          <p14:tracePt t="23902" x="2170113" y="2654300"/>
          <p14:tracePt t="23919" x="2241550" y="2671763"/>
          <p14:tracePt t="23936" x="2303463" y="2698750"/>
          <p14:tracePt t="23952" x="2374900" y="2716213"/>
          <p14:tracePt t="23969" x="2465388" y="2743200"/>
          <p14:tracePt t="23985" x="2546350" y="2760663"/>
          <p14:tracePt t="24002" x="2608263" y="2779713"/>
          <p14:tracePt t="24019" x="2679700" y="2797175"/>
          <p14:tracePt t="24035" x="2770188" y="2814638"/>
          <p14:tracePt t="24052" x="2868613" y="2824163"/>
          <p14:tracePt t="24069" x="3003550" y="2824163"/>
          <p14:tracePt t="24086" x="3163888" y="2832100"/>
          <p14:tracePt t="24102" x="3335338" y="2832100"/>
          <p14:tracePt t="24119" x="3576638" y="2832100"/>
          <p14:tracePt t="24136" x="3711575" y="2824163"/>
          <p14:tracePt t="24152" x="3810000" y="2806700"/>
          <p14:tracePt t="24169" x="3881438" y="2779713"/>
          <p14:tracePt t="24186" x="3898900" y="2760663"/>
          <p14:tracePt t="24202" x="3917950" y="2752725"/>
          <p14:tracePt t="24219" x="3925888" y="2733675"/>
          <p14:tracePt t="24236" x="3944938" y="2725738"/>
          <p14:tracePt t="24252" x="3952875" y="2706688"/>
          <p14:tracePt t="24269" x="3971925" y="2698750"/>
          <p14:tracePt t="24286" x="3979863" y="2679700"/>
          <p14:tracePt t="24302" x="3989388" y="2662238"/>
          <p14:tracePt t="24319" x="3989388" y="2635250"/>
          <p14:tracePt t="24336" x="3989388" y="2627313"/>
          <p14:tracePt t="24375" x="3989388" y="2617788"/>
          <p14:tracePt t="24386" x="3962400" y="2608263"/>
          <p14:tracePt t="24402" x="3873500" y="2600325"/>
          <p14:tracePt t="24419" x="3746500" y="2590800"/>
          <p14:tracePt t="24436" x="3568700" y="2581275"/>
          <p14:tracePt t="24452" x="3370263" y="2581275"/>
          <p14:tracePt t="24469" x="3155950" y="2581275"/>
          <p14:tracePt t="24486" x="2967038" y="2581275"/>
          <p14:tracePt t="24502" x="2797175" y="2581275"/>
          <p14:tracePt t="24519" x="2573338" y="2581275"/>
          <p14:tracePt t="24536" x="2438400" y="2581275"/>
          <p14:tracePt t="24552" x="2303463" y="2590800"/>
          <p14:tracePt t="24569" x="2170113" y="2600325"/>
          <p14:tracePt t="24586" x="2062163" y="2644775"/>
          <p14:tracePt t="24602" x="1971675" y="2671763"/>
          <p14:tracePt t="24619" x="1917700" y="2689225"/>
          <p14:tracePt t="24636" x="1873250" y="2689225"/>
          <p14:tracePt t="24652" x="1838325" y="2698750"/>
          <p14:tracePt t="24669" x="1811338" y="2698750"/>
          <p14:tracePt t="24686" x="1757363" y="2706688"/>
          <p14:tracePt t="24702" x="1730375" y="2716213"/>
          <p14:tracePt t="24719" x="1666875" y="2743200"/>
          <p14:tracePt t="24736" x="1631950" y="2752725"/>
          <p14:tracePt t="24752" x="1612900" y="2752725"/>
          <p14:tracePt t="24769" x="1587500" y="2752725"/>
          <p14:tracePt t="24786" x="1550988" y="2752725"/>
          <p14:tracePt t="24802" x="1533525" y="2752725"/>
          <p14:tracePt t="24819" x="1533525" y="2760663"/>
          <p14:tracePt t="24852" x="1524000" y="2760663"/>
          <p14:tracePt t="24869" x="1497013" y="2760663"/>
          <p14:tracePt t="24886" x="1479550" y="2770188"/>
          <p14:tracePt t="24902" x="1443038" y="2779713"/>
          <p14:tracePt t="24919" x="1398588" y="2797175"/>
          <p14:tracePt t="24936" x="1389063" y="2797175"/>
          <p14:tracePt t="24952" x="1371600" y="2797175"/>
          <p14:tracePt t="25023" x="1362075" y="2797175"/>
          <p14:tracePt t="25048" x="1371600" y="2797175"/>
          <p14:tracePt t="25055" x="1389063" y="2797175"/>
          <p14:tracePt t="25063" x="1398588" y="2797175"/>
          <p14:tracePt t="25072" x="1416050" y="2797175"/>
          <p14:tracePt t="25088" x="1425575" y="2797175"/>
          <p14:tracePt t="25183" x="1416050" y="2797175"/>
          <p14:tracePt t="25191" x="1408113" y="2797175"/>
          <p14:tracePt t="25202" x="1398588" y="2797175"/>
          <p14:tracePt t="25219" x="1389063" y="2806700"/>
          <p14:tracePt t="25271" x="1398588" y="2814638"/>
          <p14:tracePt t="25287" x="1416050" y="2814638"/>
          <p14:tracePt t="25375" x="1425575" y="2814638"/>
          <p14:tracePt t="25383" x="1435100" y="2824163"/>
          <p14:tracePt t="25400" x="1443038" y="2832100"/>
          <p14:tracePt t="25407" x="1443038" y="2841625"/>
          <p14:tracePt t="25423" x="1443038" y="2851150"/>
          <p14:tracePt t="25479" x="1452563" y="2841625"/>
          <p14:tracePt t="25752" x="1460500" y="2841625"/>
          <p14:tracePt t="25776" x="1470025" y="2841625"/>
          <p14:tracePt t="25848" x="1479550" y="2841625"/>
          <p14:tracePt t="25863" x="1487488" y="2832100"/>
          <p14:tracePt t="25872" x="1506538" y="2832100"/>
          <p14:tracePt t="25880" x="1524000" y="2832100"/>
          <p14:tracePt t="25888" x="1533525" y="2832100"/>
          <p14:tracePt t="25903" x="1550988" y="2824163"/>
          <p14:tracePt t="25919" x="1587500" y="2824163"/>
          <p14:tracePt t="25936" x="1622425" y="2824163"/>
          <p14:tracePt t="25953" x="1649413" y="2814638"/>
          <p14:tracePt t="25969" x="1693863" y="2806700"/>
          <p14:tracePt t="25986" x="1739900" y="2806700"/>
          <p14:tracePt t="26003" x="1765300" y="2806700"/>
          <p14:tracePt t="26019" x="1792288" y="2806700"/>
          <p14:tracePt t="26036" x="1819275" y="2806700"/>
          <p14:tracePt t="26053" x="1846263" y="2806700"/>
          <p14:tracePt t="26069" x="1873250" y="2806700"/>
          <p14:tracePt t="26086" x="1900238" y="2806700"/>
          <p14:tracePt t="26103" x="1917700" y="2797175"/>
          <p14:tracePt t="26119" x="1927225" y="2797175"/>
          <p14:tracePt t="26191" x="1944688" y="2797175"/>
          <p14:tracePt t="26200" x="1954213" y="2797175"/>
          <p14:tracePt t="26207" x="1963738" y="2797175"/>
          <p14:tracePt t="26219" x="1981200" y="2797175"/>
          <p14:tracePt t="26236" x="2025650" y="2797175"/>
          <p14:tracePt t="26253" x="2052638" y="2797175"/>
          <p14:tracePt t="26269" x="2089150" y="2797175"/>
          <p14:tracePt t="26286" x="2133600" y="2797175"/>
          <p14:tracePt t="26303" x="2187575" y="2797175"/>
          <p14:tracePt t="26319" x="2303463" y="2814638"/>
          <p14:tracePt t="26336" x="2357438" y="2814638"/>
          <p14:tracePt t="26353" x="2374900" y="2814638"/>
          <p14:tracePt t="26369" x="2401888" y="2814638"/>
          <p14:tracePt t="26407" x="2411413" y="2814638"/>
          <p14:tracePt t="26423" x="2420938" y="2814638"/>
          <p14:tracePt t="26436" x="2428875" y="2814638"/>
          <p14:tracePt t="26453" x="2438400" y="2814638"/>
          <p14:tracePt t="26469" x="2455863" y="2814638"/>
          <p14:tracePt t="26486" x="2465388" y="2814638"/>
          <p14:tracePt t="26503" x="2474913" y="2814638"/>
          <p14:tracePt t="26519" x="2482850" y="2814638"/>
          <p14:tracePt t="26568" x="2492375" y="2814638"/>
          <p14:tracePt t="26583" x="2501900" y="2814638"/>
          <p14:tracePt t="26592" x="2509838" y="2806700"/>
          <p14:tracePt t="26603" x="2519363" y="2806700"/>
          <p14:tracePt t="26619" x="2527300" y="2806700"/>
          <p14:tracePt t="26636" x="2546350" y="2806700"/>
          <p14:tracePt t="26653" x="2563813" y="2806700"/>
          <p14:tracePt t="26669" x="2600325" y="2806700"/>
          <p14:tracePt t="26686" x="2644775" y="2806700"/>
          <p14:tracePt t="26703" x="2698750" y="2806700"/>
          <p14:tracePt t="26719" x="2797175" y="2824163"/>
          <p14:tracePt t="26736" x="2841625" y="2824163"/>
          <p14:tracePt t="26753" x="2886075" y="2824163"/>
          <p14:tracePt t="26769" x="2940050" y="2824163"/>
          <p14:tracePt t="26786" x="2984500" y="2832100"/>
          <p14:tracePt t="26803" x="3021013" y="2841625"/>
          <p14:tracePt t="26819" x="3065463" y="2841625"/>
          <p14:tracePt t="26836" x="3111500" y="2841625"/>
          <p14:tracePt t="26853" x="3163888" y="2841625"/>
          <p14:tracePt t="26869" x="3217863" y="2841625"/>
          <p14:tracePt t="26886" x="3289300" y="2841625"/>
          <p14:tracePt t="26903" x="3343275" y="2851150"/>
          <p14:tracePt t="26920" x="3416300" y="2851150"/>
          <p14:tracePt t="26936" x="3460750" y="2851150"/>
          <p14:tracePt t="26953" x="3487738" y="2851150"/>
          <p14:tracePt t="26969" x="3505200" y="2851150"/>
          <p14:tracePt t="26986" x="3514725" y="2851150"/>
          <p14:tracePt t="27003" x="3522663" y="2851150"/>
          <p14:tracePt t="27019" x="3541713" y="2851150"/>
          <p14:tracePt t="27036" x="3568700" y="2851150"/>
          <p14:tracePt t="27053" x="3586163" y="2851150"/>
          <p14:tracePt t="27069" x="3594100" y="2851150"/>
          <p14:tracePt t="27216" x="3541713" y="2851150"/>
          <p14:tracePt t="27224" x="3468688" y="2859088"/>
          <p14:tracePt t="27232" x="3397250" y="2868613"/>
          <p14:tracePt t="27240" x="3316288" y="2878138"/>
          <p14:tracePt t="27253" x="3227388" y="2905125"/>
          <p14:tracePt t="27270" x="3057525" y="2922588"/>
          <p14:tracePt t="27286" x="2913063" y="2940050"/>
          <p14:tracePt t="27303" x="2779713" y="2940050"/>
          <p14:tracePt t="27320" x="2635250" y="2940050"/>
          <p14:tracePt t="27336" x="2590800" y="2940050"/>
          <p14:tracePt t="27353" x="2563813" y="2940050"/>
          <p14:tracePt t="27369" x="2536825" y="2940050"/>
          <p14:tracePt t="27386" x="2509838" y="2940050"/>
          <p14:tracePt t="27403" x="2501900" y="2932113"/>
          <p14:tracePt t="27419" x="2492375" y="2922588"/>
          <p14:tracePt t="27436" x="2482850" y="2922588"/>
          <p14:tracePt t="27453" x="2455863" y="2922588"/>
          <p14:tracePt t="27470" x="2438400" y="2913063"/>
          <p14:tracePt t="27486" x="2401888" y="2905125"/>
          <p14:tracePt t="27503" x="2374900" y="2895600"/>
          <p14:tracePt t="27520" x="2357438" y="2886075"/>
          <p14:tracePt t="27560" x="2349500" y="2878138"/>
          <p14:tracePt t="27608" x="2339975" y="2868613"/>
          <p14:tracePt t="27623" x="2339975" y="2859088"/>
          <p14:tracePt t="27640" x="2339975" y="2851150"/>
          <p14:tracePt t="27656" x="2339975" y="2841625"/>
          <p14:tracePt t="27672" x="2339975" y="2832100"/>
          <p14:tracePt t="27728" x="2339975" y="2824163"/>
          <p14:tracePt t="27752" x="2349500" y="2824163"/>
          <p14:tracePt t="27768" x="2366963" y="2824163"/>
          <p14:tracePt t="27775" x="2384425" y="2824163"/>
          <p14:tracePt t="27786" x="2411413" y="2832100"/>
          <p14:tracePt t="27803" x="2482850" y="2841625"/>
          <p14:tracePt t="27820" x="2581275" y="2859088"/>
          <p14:tracePt t="27836" x="2671763" y="2868613"/>
          <p14:tracePt t="27853" x="2733675" y="2868613"/>
          <p14:tracePt t="27870" x="2770188" y="2868613"/>
          <p14:tracePt t="27886" x="2806700" y="2868613"/>
          <p14:tracePt t="27903" x="2832100" y="2868613"/>
          <p14:tracePt t="27920" x="2905125" y="2868613"/>
          <p14:tracePt t="27936" x="2959100" y="2868613"/>
          <p14:tracePt t="27953" x="3003550" y="2868613"/>
          <p14:tracePt t="27970" x="3057525" y="2868613"/>
          <p14:tracePt t="27986" x="3119438" y="2868613"/>
          <p14:tracePt t="28003" x="3200400" y="2868613"/>
          <p14:tracePt t="28020" x="3271838" y="2868613"/>
          <p14:tracePt t="28036" x="3343275" y="2868613"/>
          <p14:tracePt t="28053" x="3397250" y="2868613"/>
          <p14:tracePt t="28070" x="3433763" y="2859088"/>
          <p14:tracePt t="28086" x="3451225" y="2859088"/>
          <p14:tracePt t="28103" x="3468688" y="2859088"/>
          <p14:tracePt t="28120" x="3505200" y="2859088"/>
          <p14:tracePt t="28137" x="3532188" y="2859088"/>
          <p14:tracePt t="28153" x="3559175" y="2859088"/>
          <p14:tracePt t="28170" x="3594100" y="2859088"/>
          <p14:tracePt t="28186" x="3613150" y="2859088"/>
          <p14:tracePt t="28203" x="3630613" y="2859088"/>
          <p14:tracePt t="28220" x="3640138" y="2851150"/>
          <p14:tracePt t="29576" x="3648075" y="2841625"/>
          <p14:tracePt t="29968" x="3640138" y="2841625"/>
          <p14:tracePt t="29984" x="3630613" y="2851150"/>
          <p14:tracePt t="30000" x="3621088" y="2851150"/>
          <p14:tracePt t="30016" x="3613150" y="2851150"/>
          <p14:tracePt t="30048" x="3603625" y="2851150"/>
          <p14:tracePt t="30056" x="3603625" y="2859088"/>
          <p14:tracePt t="30072" x="3594100" y="2859088"/>
          <p14:tracePt t="30080" x="3586163" y="2859088"/>
          <p14:tracePt t="30096" x="3576638" y="2859088"/>
          <p14:tracePt t="30104" x="3568700" y="2868613"/>
          <p14:tracePt t="30120" x="3559175" y="2878138"/>
          <p14:tracePt t="30137" x="3549650" y="2878138"/>
          <p14:tracePt t="30153" x="3541713" y="2886075"/>
          <p14:tracePt t="30170" x="3532188" y="2895600"/>
          <p14:tracePt t="30187" x="3522663" y="2905125"/>
          <p14:tracePt t="30204" x="3522663" y="2913063"/>
          <p14:tracePt t="30220" x="3514725" y="2922588"/>
          <p14:tracePt t="30237" x="3505200" y="2940050"/>
          <p14:tracePt t="30253" x="3495675" y="2949575"/>
          <p14:tracePt t="30270" x="3478213" y="2976563"/>
          <p14:tracePt t="30287" x="3468688" y="2984500"/>
          <p14:tracePt t="30303" x="3451225" y="2994025"/>
          <p14:tracePt t="30320" x="3433763" y="3003550"/>
          <p14:tracePt t="30337" x="3416300" y="3011488"/>
          <p14:tracePt t="30353" x="3379788" y="3038475"/>
          <p14:tracePt t="30370" x="3335338" y="3074988"/>
          <p14:tracePt t="30387" x="3271838" y="3119438"/>
          <p14:tracePt t="30403" x="3217863" y="3163888"/>
          <p14:tracePt t="30420" x="3163888" y="3217863"/>
          <p14:tracePt t="30437" x="3111500" y="3263900"/>
          <p14:tracePt t="30454" x="3084513" y="3308350"/>
          <p14:tracePt t="30470" x="3065463" y="3370263"/>
          <p14:tracePt t="30487" x="3038475" y="3416300"/>
          <p14:tracePt t="30504" x="3011488" y="3478213"/>
          <p14:tracePt t="30520" x="3003550" y="3522663"/>
          <p14:tracePt t="30537" x="2976563" y="3559175"/>
          <p14:tracePt t="30553" x="2949575" y="3594100"/>
          <p14:tracePt t="30570" x="2940050" y="3630613"/>
          <p14:tracePt t="30587" x="2913063" y="3667125"/>
          <p14:tracePt t="30604" x="2886075" y="3721100"/>
          <p14:tracePt t="30620" x="2851150" y="3765550"/>
          <p14:tracePt t="30637" x="2824163" y="3800475"/>
          <p14:tracePt t="30654" x="2787650" y="3836988"/>
          <p14:tracePt t="30670" x="2752725" y="3863975"/>
          <p14:tracePt t="30687" x="2706688" y="3890963"/>
          <p14:tracePt t="30704" x="2644775" y="3917950"/>
          <p14:tracePt t="30720" x="2617788" y="3944938"/>
          <p14:tracePt t="30737" x="2563813" y="3962400"/>
          <p14:tracePt t="30753" x="2536825" y="3971925"/>
          <p14:tracePt t="30770" x="2492375" y="3979863"/>
          <p14:tracePt t="30787" x="2428875" y="3998913"/>
          <p14:tracePt t="30803" x="2374900" y="4016375"/>
          <p14:tracePt t="30820" x="2312988" y="4033838"/>
          <p14:tracePt t="30837" x="2241550" y="4051300"/>
          <p14:tracePt t="30853" x="2160588" y="4087813"/>
          <p14:tracePt t="30870" x="2089150" y="4114800"/>
          <p14:tracePt t="30887" x="2017713" y="4151313"/>
          <p14:tracePt t="30904" x="1954213" y="4178300"/>
          <p14:tracePt t="30920" x="1909763" y="4195763"/>
          <p14:tracePt t="30937" x="1846263" y="4195763"/>
          <p14:tracePt t="30953" x="1774825" y="4195763"/>
          <p14:tracePt t="30970" x="1693863" y="4195763"/>
          <p14:tracePt t="30987" x="1612900" y="4178300"/>
          <p14:tracePt t="31003" x="1506538" y="4132263"/>
          <p14:tracePt t="31020" x="1362075" y="4043363"/>
          <p14:tracePt t="31037" x="1201738" y="3944938"/>
          <p14:tracePt t="31054" x="1103313" y="3854450"/>
          <p14:tracePt t="31070" x="1039813" y="3773488"/>
          <p14:tracePt t="31087" x="995363" y="3675063"/>
          <p14:tracePt t="31104" x="968375" y="3559175"/>
          <p14:tracePt t="31120" x="941388" y="3495675"/>
          <p14:tracePt t="31137" x="923925" y="3416300"/>
          <p14:tracePt t="31153" x="904875" y="3362325"/>
          <p14:tracePt t="31170" x="896938" y="3308350"/>
          <p14:tracePt t="31187" x="887413" y="3271838"/>
          <p14:tracePt t="31203" x="869950" y="3236913"/>
          <p14:tracePt t="31220" x="869950" y="3182938"/>
          <p14:tracePt t="31237" x="869950" y="3136900"/>
          <p14:tracePt t="31254" x="869950" y="3101975"/>
          <p14:tracePt t="31270" x="877888" y="3074988"/>
          <p14:tracePt t="31287" x="887413" y="3038475"/>
          <p14:tracePt t="31304" x="914400" y="2976563"/>
          <p14:tracePt t="31320" x="950913" y="2940050"/>
          <p14:tracePt t="31337" x="977900" y="2905125"/>
          <p14:tracePt t="31353" x="1003300" y="2878138"/>
          <p14:tracePt t="31370" x="1030288" y="2868613"/>
          <p14:tracePt t="31387" x="1057275" y="2868613"/>
          <p14:tracePt t="31403" x="1111250" y="2868613"/>
          <p14:tracePt t="31420" x="1165225" y="2859088"/>
          <p14:tracePt t="31437" x="1228725" y="2851150"/>
          <p14:tracePt t="31454" x="1282700" y="2841625"/>
          <p14:tracePt t="31470" x="1327150" y="2832100"/>
          <p14:tracePt t="31487" x="1362075" y="2814638"/>
          <p14:tracePt t="31504" x="1381125" y="2814638"/>
          <p14:tracePt t="31520" x="1389063" y="2814638"/>
          <p14:tracePt t="31537" x="1398588" y="2814638"/>
          <p14:tracePt t="31554" x="1408113" y="2814638"/>
          <p14:tracePt t="31570" x="1416050" y="2814638"/>
          <p14:tracePt t="31587" x="1443038" y="2814638"/>
          <p14:tracePt t="31604" x="1460500" y="2814638"/>
          <p14:tracePt t="31620" x="1479550" y="2832100"/>
          <p14:tracePt t="31637" x="1514475" y="2841625"/>
          <p14:tracePt t="31654" x="1533525" y="2859088"/>
          <p14:tracePt t="31670" x="1577975" y="2886075"/>
          <p14:tracePt t="31687" x="1612900" y="2932113"/>
          <p14:tracePt t="31704" x="1639888" y="2994025"/>
          <p14:tracePt t="31720" x="1666875" y="3048000"/>
          <p14:tracePt t="31737" x="1685925" y="3111500"/>
          <p14:tracePt t="31753" x="1703388" y="3190875"/>
          <p14:tracePt t="31770" x="1720850" y="3263900"/>
          <p14:tracePt t="31787" x="1747838" y="3352800"/>
          <p14:tracePt t="31804" x="1757363" y="3441700"/>
          <p14:tracePt t="31820" x="1774825" y="3541713"/>
          <p14:tracePt t="31837" x="1784350" y="3630613"/>
          <p14:tracePt t="31854" x="1784350" y="3702050"/>
          <p14:tracePt t="31870" x="1784350" y="3773488"/>
          <p14:tracePt t="31887" x="1774825" y="3846513"/>
          <p14:tracePt t="31904" x="1730375" y="3925888"/>
          <p14:tracePt t="31920" x="1685925" y="3962400"/>
          <p14:tracePt t="31937" x="1666875" y="3962400"/>
          <p14:tracePt t="31954" x="1612900" y="3962400"/>
          <p14:tracePt t="31970" x="1550988" y="3944938"/>
          <p14:tracePt t="31987" x="1452563" y="3873500"/>
          <p14:tracePt t="32004" x="1344613" y="3792538"/>
          <p14:tracePt t="32020" x="1228725" y="3711575"/>
          <p14:tracePt t="32037" x="1103313" y="3613150"/>
          <p14:tracePt t="32054" x="1022350" y="3532188"/>
          <p14:tracePt t="32070" x="958850" y="3468688"/>
          <p14:tracePt t="32087" x="931863" y="3397250"/>
          <p14:tracePt t="32104" x="896938" y="3298825"/>
          <p14:tracePt t="32120" x="877888" y="3236913"/>
          <p14:tracePt t="32137" x="860425" y="3200400"/>
          <p14:tracePt t="32154" x="860425" y="3163888"/>
          <p14:tracePt t="32170" x="860425" y="3111500"/>
          <p14:tracePt t="32187" x="860425" y="3057525"/>
          <p14:tracePt t="32204" x="860425" y="3011488"/>
          <p14:tracePt t="32220" x="860425" y="2967038"/>
          <p14:tracePt t="32237" x="860425" y="2932113"/>
          <p14:tracePt t="32254" x="860425" y="2895600"/>
          <p14:tracePt t="32271" x="860425" y="2878138"/>
          <p14:tracePt t="32287" x="860425" y="2859088"/>
          <p14:tracePt t="32304" x="860425" y="2851150"/>
          <p14:tracePt t="32376" x="877888" y="2851150"/>
          <p14:tracePt t="32384" x="896938" y="2851150"/>
          <p14:tracePt t="32392" x="923925" y="2841625"/>
          <p14:tracePt t="32404" x="941388" y="2832100"/>
          <p14:tracePt t="32421" x="968375" y="2824163"/>
          <p14:tracePt t="32488" x="958850" y="2824163"/>
          <p14:tracePt t="32496" x="931863" y="2814638"/>
          <p14:tracePt t="32504" x="904875" y="2806700"/>
          <p14:tracePt t="32520" x="850900" y="2797175"/>
          <p14:tracePt t="32537" x="825500" y="2797175"/>
          <p14:tracePt t="32554" x="815975" y="2797175"/>
          <p14:tracePt t="32570" x="806450" y="2797175"/>
          <p14:tracePt t="32664" x="833438" y="2797175"/>
          <p14:tracePt t="32672" x="869950" y="2797175"/>
          <p14:tracePt t="32680" x="923925" y="2797175"/>
          <p14:tracePt t="32689" x="985838" y="2797175"/>
          <p14:tracePt t="32704" x="1093788" y="2797175"/>
          <p14:tracePt t="32720" x="1182688" y="2797175"/>
          <p14:tracePt t="32737" x="1228725" y="2797175"/>
          <p14:tracePt t="32770" x="1236663" y="2797175"/>
          <p14:tracePt t="32787" x="1165225" y="2770188"/>
          <p14:tracePt t="32804" x="985838" y="2733675"/>
          <p14:tracePt t="32821" x="860425" y="2725738"/>
          <p14:tracePt t="32837" x="815975" y="2716213"/>
          <p14:tracePt t="32896" x="842963" y="2716213"/>
          <p14:tracePt t="32904" x="869950" y="2716213"/>
          <p14:tracePt t="32912" x="904875" y="2725738"/>
          <p14:tracePt t="32920" x="958850" y="2743200"/>
          <p14:tracePt t="32937" x="1049338" y="2752725"/>
          <p14:tracePt t="32954" x="1138238" y="2770188"/>
          <p14:tracePt t="32970" x="1182688" y="2770188"/>
          <p14:tracePt t="32987" x="1192213" y="2770188"/>
          <p14:tracePt t="33020" x="1182688" y="2770188"/>
          <p14:tracePt t="33037" x="1093788" y="2770188"/>
          <p14:tracePt t="33054" x="995363" y="2770188"/>
          <p14:tracePt t="33071" x="941388" y="2770188"/>
          <p14:tracePt t="33088" x="931863" y="2770188"/>
          <p14:tracePt t="33128" x="941388" y="2770188"/>
          <p14:tracePt t="33137" x="968375" y="2770188"/>
          <p14:tracePt t="33154" x="1012825" y="2770188"/>
          <p14:tracePt t="33170" x="1066800" y="2770188"/>
          <p14:tracePt t="33187" x="1111250" y="2770188"/>
          <p14:tracePt t="33204" x="1120775" y="2770188"/>
          <p14:tracePt t="33256" x="1111250" y="2770188"/>
          <p14:tracePt t="33264" x="1084263" y="2770188"/>
          <p14:tracePt t="33273" x="1057275" y="2770188"/>
          <p14:tracePt t="33288" x="1049338" y="2770188"/>
          <p14:tracePt t="33304" x="1039813" y="2770188"/>
          <p14:tracePt t="33321" x="1030288" y="2770188"/>
          <p14:tracePt t="33338" x="1049338" y="2779713"/>
          <p14:tracePt t="33354" x="1147763" y="2797175"/>
          <p14:tracePt t="33371" x="1236663" y="2814638"/>
          <p14:tracePt t="33387" x="1308100" y="2814638"/>
          <p14:tracePt t="33404" x="1335088" y="2814638"/>
          <p14:tracePt t="33421" x="1344613" y="2814638"/>
          <p14:tracePt t="33464" x="1327150" y="2814638"/>
          <p14:tracePt t="33480" x="1308100" y="2814638"/>
          <p14:tracePt t="33496" x="1300163" y="2814638"/>
          <p14:tracePt t="33576" x="1308100" y="2814638"/>
          <p14:tracePt t="33592" x="1317625" y="2814638"/>
          <p14:tracePt t="33600" x="1335088" y="2806700"/>
          <p14:tracePt t="33608" x="1344613" y="2806700"/>
          <p14:tracePt t="33621" x="1354138" y="2806700"/>
          <p14:tracePt t="33637" x="1381125" y="2806700"/>
          <p14:tracePt t="33654" x="1389063" y="2806700"/>
          <p14:tracePt t="33687" x="1398588" y="2806700"/>
          <p14:tracePt t="33704" x="1389063" y="2797175"/>
          <p14:tracePt t="33721" x="1381125" y="2797175"/>
          <p14:tracePt t="33737" x="1354138" y="2797175"/>
          <p14:tracePt t="33754" x="1327150" y="2797175"/>
          <p14:tracePt t="33771" x="1290638" y="2797175"/>
          <p14:tracePt t="33787" x="1273175" y="2797175"/>
          <p14:tracePt t="33856" x="1273175" y="2787650"/>
          <p14:tracePt t="33864" x="1282700" y="2787650"/>
          <p14:tracePt t="33880" x="1300163" y="2787650"/>
          <p14:tracePt t="33889" x="1317625" y="2787650"/>
          <p14:tracePt t="33904" x="1335088" y="2787650"/>
          <p14:tracePt t="33921" x="1344613" y="2787650"/>
          <p14:tracePt t="33960" x="1335088" y="2779713"/>
          <p14:tracePt t="33969" x="1308100" y="2779713"/>
          <p14:tracePt t="33977" x="1282700" y="2779713"/>
          <p14:tracePt t="33987" x="1246188" y="2779713"/>
          <p14:tracePt t="34004" x="1201738" y="2779713"/>
          <p14:tracePt t="34021" x="1192213" y="2779713"/>
          <p14:tracePt t="34073" x="1192213" y="2787650"/>
          <p14:tracePt t="34080" x="1219200" y="2787650"/>
          <p14:tracePt t="34089" x="1236663" y="2797175"/>
          <p14:tracePt t="34105" x="1246188" y="2806700"/>
          <p14:tracePt t="34337" x="1246188" y="2814638"/>
          <p14:tracePt t="34344" x="1246188" y="2824163"/>
          <p14:tracePt t="34360" x="1246188" y="2832100"/>
          <p14:tracePt t="34384" x="1246188" y="2841625"/>
          <p14:tracePt t="34712" x="1246188" y="2851150"/>
          <p14:tracePt t="34792" x="1246188" y="2859088"/>
          <p14:tracePt t="34808" x="1236663" y="2878138"/>
          <p14:tracePt t="34816" x="1236663" y="2886075"/>
          <p14:tracePt t="34824" x="1228725" y="2895600"/>
          <p14:tracePt t="34837" x="1219200" y="2913063"/>
          <p14:tracePt t="34854" x="1201738" y="2949575"/>
          <p14:tracePt t="34871" x="1174750" y="2984500"/>
          <p14:tracePt t="34887" x="1147763" y="3038475"/>
          <p14:tracePt t="34904" x="1138238" y="3084513"/>
          <p14:tracePt t="34921" x="1120775" y="3119438"/>
          <p14:tracePt t="34937" x="1111250" y="3136900"/>
          <p14:tracePt t="34954" x="1103313" y="3146425"/>
          <p14:tracePt t="34971" x="1103313" y="3163888"/>
          <p14:tracePt t="34987" x="1093788" y="3182938"/>
          <p14:tracePt t="35004" x="1084263" y="3200400"/>
          <p14:tracePt t="35021" x="1076325" y="3209925"/>
          <p14:tracePt t="35038" x="1066800" y="3236913"/>
          <p14:tracePt t="35054" x="1057275" y="3263900"/>
          <p14:tracePt t="35071" x="1057275" y="3281363"/>
          <p14:tracePt t="35088" x="1057275" y="3308350"/>
          <p14:tracePt t="35104" x="1057275" y="3325813"/>
          <p14:tracePt t="35121" x="1057275" y="3352800"/>
          <p14:tracePt t="35138" x="1057275" y="3370263"/>
          <p14:tracePt t="35154" x="1057275" y="3389313"/>
          <p14:tracePt t="35171" x="1057275" y="3406775"/>
          <p14:tracePt t="35204" x="1057275" y="3416300"/>
          <p14:tracePt t="35257" x="1076325" y="3424238"/>
          <p14:tracePt t="35305" x="1084263" y="3424238"/>
          <p14:tracePt t="35313" x="1084263" y="3433763"/>
          <p14:tracePt t="35337" x="1093788" y="3433763"/>
          <p14:tracePt t="35353" x="1103313" y="3441700"/>
          <p14:tracePt t="35361" x="1111250" y="3441700"/>
          <p14:tracePt t="35371" x="1130300" y="3451225"/>
          <p14:tracePt t="35387" x="1138238" y="3451225"/>
          <p14:tracePt t="35404" x="1165225" y="3451225"/>
          <p14:tracePt t="35421" x="1192213" y="3451225"/>
          <p14:tracePt t="35438" x="1209675" y="3451225"/>
          <p14:tracePt t="35454" x="1219200" y="3451225"/>
          <p14:tracePt t="35471" x="1228725" y="3451225"/>
          <p14:tracePt t="35488" x="1246188" y="3460750"/>
          <p14:tracePt t="35569" x="1255713" y="3460750"/>
          <p14:tracePt t="35584" x="1273175" y="3460750"/>
          <p14:tracePt t="35593" x="1282700" y="3460750"/>
          <p14:tracePt t="35604" x="1290638" y="3460750"/>
          <p14:tracePt t="35621" x="1308100" y="3460750"/>
          <p14:tracePt t="35638" x="1327150" y="3460750"/>
          <p14:tracePt t="35654" x="1344613" y="3468688"/>
          <p14:tracePt t="35671" x="1362075" y="3478213"/>
          <p14:tracePt t="35688" x="1389063" y="3478213"/>
          <p14:tracePt t="35704" x="1416050" y="3495675"/>
          <p14:tracePt t="35721" x="1435100" y="3495675"/>
          <p14:tracePt t="35738" x="1470025" y="3514725"/>
          <p14:tracePt t="35754" x="1497013" y="3514725"/>
          <p14:tracePt t="35771" x="1524000" y="3522663"/>
          <p14:tracePt t="35788" x="1560513" y="3522663"/>
          <p14:tracePt t="35804" x="1612900" y="3522663"/>
          <p14:tracePt t="35821" x="1639888" y="3522663"/>
          <p14:tracePt t="35838" x="1658938" y="3522663"/>
          <p14:tracePt t="36065" x="1658938" y="3532188"/>
          <p14:tracePt t="36073" x="1666875" y="3532188"/>
          <p14:tracePt t="36081" x="1666875" y="3541713"/>
          <p14:tracePt t="36089" x="1676400" y="3549650"/>
          <p14:tracePt t="36105" x="1676400" y="3568700"/>
          <p14:tracePt t="36121" x="1693863" y="3568700"/>
          <p14:tracePt t="36138" x="1730375" y="3568700"/>
          <p14:tracePt t="36154" x="1757363" y="3576638"/>
          <p14:tracePt t="36171" x="1784350" y="3576638"/>
          <p14:tracePt t="36188" x="1792288" y="3576638"/>
          <p14:tracePt t="36248" x="1765300" y="3568700"/>
          <p14:tracePt t="36257" x="1730375" y="3559175"/>
          <p14:tracePt t="36265" x="1676400" y="3559175"/>
          <p14:tracePt t="36273" x="1649413" y="3541713"/>
          <p14:tracePt t="36288" x="1622425" y="3532188"/>
          <p14:tracePt t="36305" x="1577975" y="3522663"/>
          <p14:tracePt t="36409" x="1560513" y="3522663"/>
          <p14:tracePt t="36425" x="1550988" y="3522663"/>
          <p14:tracePt t="36433" x="1541463" y="3522663"/>
          <p14:tracePt t="36441" x="1533525" y="3514725"/>
          <p14:tracePt t="36457" x="1514475" y="3505200"/>
          <p14:tracePt t="36537" x="1506538" y="3505200"/>
          <p14:tracePt t="36577" x="1497013" y="3505200"/>
          <p14:tracePt t="36633" x="1487488" y="3505200"/>
          <p14:tracePt t="36729" x="1479550" y="3514725"/>
          <p14:tracePt t="36825" x="1470025" y="3514725"/>
          <p14:tracePt t="36865" x="1460500" y="3514725"/>
          <p14:tracePt t="36889" x="1452563" y="3514725"/>
          <p14:tracePt t="36913" x="1443038" y="3505200"/>
          <p14:tracePt t="36945" x="1425575" y="3495675"/>
          <p14:tracePt t="36977" x="1416050" y="3495675"/>
          <p14:tracePt t="36993" x="1408113" y="3487738"/>
          <p14:tracePt t="37001" x="1398588" y="3487738"/>
          <p14:tracePt t="37017" x="1389063" y="3478213"/>
          <p14:tracePt t="37033" x="1371600" y="3460750"/>
          <p14:tracePt t="37049" x="1362075" y="3451225"/>
          <p14:tracePt t="37057" x="1354138" y="3451225"/>
          <p14:tracePt t="37071" x="1354138" y="3441700"/>
          <p14:tracePt t="37088" x="1344613" y="3433763"/>
          <p14:tracePt t="37105" x="1327150" y="3416300"/>
          <p14:tracePt t="37121" x="1300163" y="3379788"/>
          <p14:tracePt t="37138" x="1263650" y="3335338"/>
          <p14:tracePt t="37155" x="1246188" y="3308350"/>
          <p14:tracePt t="37171" x="1236663" y="3281363"/>
          <p14:tracePt t="37188" x="1236663" y="3271838"/>
          <p14:tracePt t="37205" x="1236663" y="3244850"/>
          <p14:tracePt t="37221" x="1246188" y="3236913"/>
          <p14:tracePt t="37238" x="1255713" y="3227388"/>
          <p14:tracePt t="37255" x="1263650" y="3217863"/>
          <p14:tracePt t="37271" x="1308100" y="3209925"/>
          <p14:tracePt t="37288" x="1398588" y="3209925"/>
          <p14:tracePt t="37305" x="1577975" y="3209925"/>
          <p14:tracePt t="37321" x="1649413" y="3209925"/>
          <p14:tracePt t="37338" x="1685925" y="3209925"/>
          <p14:tracePt t="37385" x="1685925" y="3217863"/>
          <p14:tracePt t="37393" x="1685925" y="3236913"/>
          <p14:tracePt t="37405" x="1685925" y="3254375"/>
          <p14:tracePt t="37421" x="1685925" y="3298825"/>
          <p14:tracePt t="37438" x="1658938" y="3352800"/>
          <p14:tracePt t="37455" x="1639888" y="3389313"/>
          <p14:tracePt t="37471" x="1631950" y="3406775"/>
          <p14:tracePt t="37488" x="1612900" y="3424238"/>
          <p14:tracePt t="37505" x="1604963" y="3424238"/>
          <p14:tracePt t="37521" x="1568450" y="3433763"/>
          <p14:tracePt t="37538" x="1541463" y="3433763"/>
          <p14:tracePt t="37555" x="1497013" y="3433763"/>
          <p14:tracePt t="37571" x="1460500" y="3433763"/>
          <p14:tracePt t="37588" x="1435100" y="3433763"/>
          <p14:tracePt t="37605" x="1408113" y="3433763"/>
          <p14:tracePt t="37621" x="1389063" y="3424238"/>
          <p14:tracePt t="37638" x="1381125" y="3424238"/>
          <p14:tracePt t="37671" x="1381125" y="3406775"/>
          <p14:tracePt t="37689" x="1389063" y="3389313"/>
          <p14:tracePt t="37705" x="1398588" y="3389313"/>
          <p14:tracePt t="37721" x="1425575" y="3370263"/>
          <p14:tracePt t="37793" x="1435100" y="3370263"/>
          <p14:tracePt t="37801" x="1435100" y="3389313"/>
          <p14:tracePt t="37809" x="1425575" y="3397250"/>
          <p14:tracePt t="37821" x="1425575" y="3416300"/>
          <p14:tracePt t="37838" x="1416050" y="3433763"/>
          <p14:tracePt t="37855" x="1408113" y="3441700"/>
          <p14:tracePt t="37871" x="1408113" y="3451225"/>
          <p14:tracePt t="37888" x="1408113" y="3460750"/>
          <p14:tracePt t="38089" x="1425575" y="3468688"/>
          <p14:tracePt t="38097" x="1452563" y="3468688"/>
          <p14:tracePt t="38105" x="1487488" y="3478213"/>
          <p14:tracePt t="38121" x="1612900" y="3495675"/>
          <p14:tracePt t="38138" x="1801813" y="3522663"/>
          <p14:tracePt t="38155" x="2025650" y="3522663"/>
          <p14:tracePt t="38171" x="2276475" y="3522663"/>
          <p14:tracePt t="38188" x="2501900" y="3532188"/>
          <p14:tracePt t="38205" x="2698750" y="3532188"/>
          <p14:tracePt t="38221" x="2814638" y="3532188"/>
          <p14:tracePt t="38238" x="2878138" y="3532188"/>
          <p14:tracePt t="38255" x="2886075" y="3532188"/>
          <p14:tracePt t="38289" x="2895600" y="3532188"/>
          <p14:tracePt t="38297" x="2905125" y="3532188"/>
          <p14:tracePt t="38737" x="2905125" y="3522663"/>
          <p14:tracePt t="38745" x="2932113" y="3522663"/>
          <p14:tracePt t="38755" x="2959100" y="3522663"/>
          <p14:tracePt t="38771" x="3084513" y="3522663"/>
          <p14:tracePt t="38788" x="3271838" y="3522663"/>
          <p14:tracePt t="38805" x="3495675" y="3522663"/>
          <p14:tracePt t="38822" x="3711575" y="3522663"/>
          <p14:tracePt t="38838" x="3873500" y="3522663"/>
          <p14:tracePt t="38855" x="3979863" y="3522663"/>
          <p14:tracePt t="38872" x="4043363" y="3522663"/>
          <p14:tracePt t="38889" x="4097338" y="3522663"/>
          <p14:tracePt t="38905" x="4105275" y="3522663"/>
          <p14:tracePt t="38922" x="4105275" y="3514725"/>
          <p14:tracePt t="38938" x="4124325" y="3505200"/>
          <p14:tracePt t="38955" x="4159250" y="3495675"/>
          <p14:tracePt t="38972" x="4195763" y="3487738"/>
          <p14:tracePt t="38988" x="4222750" y="3478213"/>
          <p14:tracePt t="39005" x="4230688" y="3478213"/>
          <p14:tracePt t="39022" x="4249738" y="3478213"/>
          <p14:tracePt t="39038" x="4267200" y="3478213"/>
          <p14:tracePt t="39055" x="4330700" y="3478213"/>
          <p14:tracePt t="39072" x="4410075" y="3468688"/>
          <p14:tracePt t="39089" x="4456113" y="3460750"/>
          <p14:tracePt t="39122" x="4464050" y="3451225"/>
          <p14:tracePt t="39633" x="4456113" y="3451225"/>
          <p14:tracePt t="39729" x="4456113" y="3460750"/>
          <p14:tracePt t="39769" x="4456113" y="3468688"/>
          <p14:tracePt t="39777" x="4446588" y="3478213"/>
          <p14:tracePt t="40009" x="4429125" y="3487738"/>
          <p14:tracePt t="40017" x="4410075" y="3495675"/>
          <p14:tracePt t="40025" x="4392613" y="3505200"/>
          <p14:tracePt t="40038" x="4392613" y="3514725"/>
          <p14:tracePt t="40055" x="4383088" y="3514725"/>
          <p14:tracePt t="40072" x="4383088" y="3522663"/>
          <p14:tracePt t="40088" x="4383088" y="3541713"/>
          <p14:tracePt t="40122" x="4419600" y="3559175"/>
          <p14:tracePt t="40139" x="4473575" y="3568700"/>
          <p14:tracePt t="40155" x="4589463" y="3603625"/>
          <p14:tracePt t="40172" x="4778375" y="3657600"/>
          <p14:tracePt t="40188" x="4975225" y="3702050"/>
          <p14:tracePt t="40205" x="5164138" y="3756025"/>
          <p14:tracePt t="40222" x="5405438" y="3792538"/>
          <p14:tracePt t="40239" x="5621338" y="3819525"/>
          <p14:tracePt t="40255" x="5808663" y="3819525"/>
          <p14:tracePt t="40272" x="5916613" y="3819525"/>
          <p14:tracePt t="40289" x="5953125" y="3819525"/>
          <p14:tracePt t="40353" x="5961063" y="3819525"/>
          <p14:tracePt t="40369" x="5961063" y="3810000"/>
          <p14:tracePt t="40377" x="5961063" y="3800475"/>
          <p14:tracePt t="40393" x="5961063" y="3792538"/>
          <p14:tracePt t="40409" x="5961063" y="3783013"/>
          <p14:tracePt t="40449" x="5961063" y="3773488"/>
          <p14:tracePt t="40465" x="5970588" y="3756025"/>
          <p14:tracePt t="40473" x="5970588" y="3746500"/>
          <p14:tracePt t="40481" x="5980113" y="3721100"/>
          <p14:tracePt t="40489" x="5980113" y="3711575"/>
          <p14:tracePt t="40505" x="5980113" y="3684588"/>
          <p14:tracePt t="40522" x="5980113" y="3667125"/>
          <p14:tracePt t="40538" x="5980113" y="3630613"/>
          <p14:tracePt t="40555" x="5970588" y="3621088"/>
          <p14:tracePt t="40572" x="5961063" y="3594100"/>
          <p14:tracePt t="40588" x="5934075" y="3559175"/>
          <p14:tracePt t="40605" x="5926138" y="3532188"/>
          <p14:tracePt t="40622" x="5916613" y="3514725"/>
          <p14:tracePt t="40639" x="5899150" y="3505200"/>
          <p14:tracePt t="40655" x="5899150" y="3487738"/>
          <p14:tracePt t="40672" x="5889625" y="3468688"/>
          <p14:tracePt t="40689" x="5880100" y="3397250"/>
          <p14:tracePt t="40705" x="5880100" y="3352800"/>
          <p14:tracePt t="40722" x="5880100" y="3308350"/>
          <p14:tracePt t="40739" x="5880100" y="3281363"/>
          <p14:tracePt t="40755" x="5880100" y="3263900"/>
          <p14:tracePt t="40772" x="5880100" y="3244850"/>
          <p14:tracePt t="40789" x="5872163" y="3236913"/>
          <p14:tracePt t="40805" x="5872163" y="3209925"/>
          <p14:tracePt t="40822" x="5872163" y="3190875"/>
          <p14:tracePt t="40839" x="5872163" y="3163888"/>
          <p14:tracePt t="40855" x="5872163" y="3146425"/>
          <p14:tracePt t="40872" x="5872163" y="3128963"/>
          <p14:tracePt t="40889" x="5889625" y="3101975"/>
          <p14:tracePt t="40905" x="5899150" y="3092450"/>
          <p14:tracePt t="40922" x="5916613" y="3074988"/>
          <p14:tracePt t="40939" x="5943600" y="3057525"/>
          <p14:tracePt t="40955" x="5970588" y="3038475"/>
          <p14:tracePt t="40972" x="6015038" y="3021013"/>
          <p14:tracePt t="40989" x="6042025" y="3011488"/>
          <p14:tracePt t="41005" x="6086475" y="3003550"/>
          <p14:tracePt t="41022" x="6140450" y="2984500"/>
          <p14:tracePt t="41039" x="6194425" y="2976563"/>
          <p14:tracePt t="41055" x="6257925" y="2967038"/>
          <p14:tracePt t="41072" x="6346825" y="2949575"/>
          <p14:tracePt t="41089" x="6499225" y="2932113"/>
          <p14:tracePt t="41105" x="6607175" y="2922588"/>
          <p14:tracePt t="41122" x="6742113" y="2905125"/>
          <p14:tracePt t="41139" x="6884988" y="2895600"/>
          <p14:tracePt t="41155" x="7019925" y="2878138"/>
          <p14:tracePt t="41172" x="7153275" y="2859088"/>
          <p14:tracePt t="41189" x="7261225" y="2841625"/>
          <p14:tracePt t="41205" x="7315200" y="2832100"/>
          <p14:tracePt t="41222" x="7369175" y="2832100"/>
          <p14:tracePt t="41239" x="7413625" y="2832100"/>
          <p14:tracePt t="41255" x="7458075" y="2832100"/>
          <p14:tracePt t="41272" x="7494588" y="2832100"/>
          <p14:tracePt t="41289" x="7548563" y="2841625"/>
          <p14:tracePt t="41305" x="7575550" y="2841625"/>
          <p14:tracePt t="41322" x="7602538" y="2868613"/>
          <p14:tracePt t="41339" x="7637463" y="2895600"/>
          <p14:tracePt t="41355" x="7683500" y="2932113"/>
          <p14:tracePt t="41372" x="7708900" y="2959100"/>
          <p14:tracePt t="41389" x="7735888" y="2994025"/>
          <p14:tracePt t="41405" x="7745413" y="3003550"/>
          <p14:tracePt t="41422" x="7754938" y="3021013"/>
          <p14:tracePt t="41439" x="7754938" y="3030538"/>
          <p14:tracePt t="41455" x="7754938" y="3048000"/>
          <p14:tracePt t="41472" x="7772400" y="3065463"/>
          <p14:tracePt t="41489" x="7772400" y="3101975"/>
          <p14:tracePt t="41505" x="7781925" y="3119438"/>
          <p14:tracePt t="41522" x="7781925" y="3136900"/>
          <p14:tracePt t="41539" x="7781925" y="3163888"/>
          <p14:tracePt t="41555" x="7781925" y="3182938"/>
          <p14:tracePt t="41572" x="7781925" y="3217863"/>
          <p14:tracePt t="41589" x="7781925" y="3254375"/>
          <p14:tracePt t="41605" x="7781925" y="3271838"/>
          <p14:tracePt t="41622" x="7781925" y="3298825"/>
          <p14:tracePt t="41639" x="7772400" y="3325813"/>
          <p14:tracePt t="41656" x="7762875" y="3352800"/>
          <p14:tracePt t="41672" x="7745413" y="3389313"/>
          <p14:tracePt t="41689" x="7691438" y="3487738"/>
          <p14:tracePt t="41705" x="7664450" y="3541713"/>
          <p14:tracePt t="41722" x="7637463" y="3594100"/>
          <p14:tracePt t="41739" x="7602538" y="3630613"/>
          <p14:tracePt t="41755" x="7566025" y="3667125"/>
          <p14:tracePt t="41772" x="7504113" y="3711575"/>
          <p14:tracePt t="41789" x="7404100" y="3765550"/>
          <p14:tracePt t="41805" x="7270750" y="3810000"/>
          <p14:tracePt t="41822" x="7126288" y="3846513"/>
          <p14:tracePt t="41839" x="6992938" y="3854450"/>
          <p14:tracePt t="41855" x="6867525" y="3854450"/>
          <p14:tracePt t="41872" x="6750050" y="3836988"/>
          <p14:tracePt t="41889" x="6607175" y="3773488"/>
          <p14:tracePt t="41905" x="6535738" y="3738563"/>
          <p14:tracePt t="41922" x="6489700" y="3729038"/>
          <p14:tracePt t="41939" x="6418263" y="3711575"/>
          <p14:tracePt t="41955" x="6356350" y="3694113"/>
          <p14:tracePt t="41972" x="6275388" y="3648075"/>
          <p14:tracePt t="41989" x="6211888" y="3621088"/>
          <p14:tracePt t="42006" x="6140450" y="3576638"/>
          <p14:tracePt t="42022" x="6078538" y="3522663"/>
          <p14:tracePt t="42039" x="5997575" y="3468688"/>
          <p14:tracePt t="42056" x="5943600" y="3424238"/>
          <p14:tracePt t="42072" x="5889625" y="3379788"/>
          <p14:tracePt t="42089" x="5818188" y="3308350"/>
          <p14:tracePt t="42106" x="5781675" y="3254375"/>
          <p14:tracePt t="42122" x="5754688" y="3209925"/>
          <p14:tracePt t="42139" x="5754688" y="3190875"/>
          <p14:tracePt t="42155" x="5746750" y="3173413"/>
          <p14:tracePt t="42172" x="5746750" y="3163888"/>
          <p14:tracePt t="42189" x="5746750" y="3128963"/>
          <p14:tracePt t="42206" x="5746750" y="3101975"/>
          <p14:tracePt t="42222" x="5754688" y="3065463"/>
          <p14:tracePt t="42239" x="5781675" y="3011488"/>
          <p14:tracePt t="42256" x="5808663" y="2976563"/>
          <p14:tracePt t="42272" x="5854700" y="2932113"/>
          <p14:tracePt t="42289" x="5934075" y="2886075"/>
          <p14:tracePt t="42306" x="6024563" y="2859088"/>
          <p14:tracePt t="42322" x="6086475" y="2851150"/>
          <p14:tracePt t="42339" x="6167438" y="2824163"/>
          <p14:tracePt t="42355" x="6265863" y="2806700"/>
          <p14:tracePt t="42372" x="6373813" y="2797175"/>
          <p14:tracePt t="42389" x="6454775" y="2797175"/>
          <p14:tracePt t="42405" x="6543675" y="2797175"/>
          <p14:tracePt t="42422" x="6634163" y="2797175"/>
          <p14:tracePt t="42439" x="6723063" y="2797175"/>
          <p14:tracePt t="42456" x="6794500" y="2797175"/>
          <p14:tracePt t="42472" x="6894513" y="2824163"/>
          <p14:tracePt t="42489" x="7000875" y="2868613"/>
          <p14:tracePt t="42506" x="7081838" y="2886075"/>
          <p14:tracePt t="42522" x="7126288" y="2913063"/>
          <p14:tracePt t="42539" x="7162800" y="2940050"/>
          <p14:tracePt t="42556" x="7199313" y="2959100"/>
          <p14:tracePt t="42572" x="7234238" y="2984500"/>
          <p14:tracePt t="42589" x="7251700" y="3003550"/>
          <p14:tracePt t="42605" x="7288213" y="3057525"/>
          <p14:tracePt t="42622" x="7315200" y="3092450"/>
          <p14:tracePt t="42639" x="7332663" y="3146425"/>
          <p14:tracePt t="42656" x="7359650" y="3182938"/>
          <p14:tracePt t="42672" x="7369175" y="3236913"/>
          <p14:tracePt t="42689" x="7378700" y="3308350"/>
          <p14:tracePt t="42706" x="7386638" y="3343275"/>
          <p14:tracePt t="42722" x="7386638" y="3370263"/>
          <p14:tracePt t="42739" x="7386638" y="3389313"/>
          <p14:tracePt t="42756" x="7386638" y="3416300"/>
          <p14:tracePt t="42772" x="7386638" y="3441700"/>
          <p14:tracePt t="42789" x="7378700" y="3468688"/>
          <p14:tracePt t="42806" x="7369175" y="3505200"/>
          <p14:tracePt t="42822" x="7342188" y="3549650"/>
          <p14:tracePt t="42839" x="7315200" y="3603625"/>
          <p14:tracePt t="42856" x="7270750" y="3657600"/>
          <p14:tracePt t="42872" x="7234238" y="3711575"/>
          <p14:tracePt t="42889" x="7207250" y="3765550"/>
          <p14:tracePt t="42905" x="7207250" y="3783013"/>
          <p14:tracePt t="42922" x="7189788" y="3800475"/>
          <p14:tracePt t="42939" x="7172325" y="3819525"/>
          <p14:tracePt t="42956" x="7153275" y="3836988"/>
          <p14:tracePt t="42972" x="7118350" y="3854450"/>
          <p14:tracePt t="42989" x="7091363" y="3873500"/>
          <p14:tracePt t="43006" x="7064375" y="3881438"/>
          <p14:tracePt t="43022" x="7027863" y="3908425"/>
          <p14:tracePt t="43039" x="7000875" y="3917950"/>
          <p14:tracePt t="43056" x="6946900" y="3935413"/>
          <p14:tracePt t="43072" x="6902450" y="3935413"/>
          <p14:tracePt t="43089" x="6813550" y="3952875"/>
          <p14:tracePt t="43106" x="6750050" y="3962400"/>
          <p14:tracePt t="43122" x="6688138" y="3971925"/>
          <p14:tracePt t="43139" x="6624638" y="3971925"/>
          <p14:tracePt t="43156" x="6553200" y="3971925"/>
          <p14:tracePt t="43172" x="6481763" y="3971925"/>
          <p14:tracePt t="43189" x="6410325" y="3971925"/>
          <p14:tracePt t="43206" x="6329363" y="3962400"/>
          <p14:tracePt t="43222" x="6257925" y="3935413"/>
          <p14:tracePt t="43239" x="6203950" y="3917950"/>
          <p14:tracePt t="43256" x="6159500" y="3908425"/>
          <p14:tracePt t="43272" x="6113463" y="3890963"/>
          <p14:tracePt t="43289" x="6051550" y="3863975"/>
          <p14:tracePt t="43306" x="6015038" y="3836988"/>
          <p14:tracePt t="43322" x="5970588" y="3810000"/>
          <p14:tracePt t="43339" x="5926138" y="3773488"/>
          <p14:tracePt t="43356" x="5899150" y="3756025"/>
          <p14:tracePt t="43372" x="5880100" y="3738563"/>
          <p14:tracePt t="43389" x="5872163" y="3702050"/>
          <p14:tracePt t="43406" x="5862638" y="3684588"/>
          <p14:tracePt t="43422" x="5862638" y="3667125"/>
          <p14:tracePt t="43439" x="5862638" y="3648075"/>
          <p14:tracePt t="43456" x="5862638" y="3630613"/>
          <p14:tracePt t="43472" x="5862638" y="3613150"/>
          <p14:tracePt t="43489" x="5872163" y="3576638"/>
          <p14:tracePt t="43506" x="5880100" y="3568700"/>
          <p14:tracePt t="43523" x="5889625" y="3559175"/>
          <p14:tracePt t="43539" x="5889625" y="3549650"/>
          <p14:tracePt t="43556" x="5907088" y="3541713"/>
          <p14:tracePt t="43572" x="5934075" y="3541713"/>
          <p14:tracePt t="43589" x="5980113" y="3541713"/>
          <p14:tracePt t="43606" x="6015038" y="3541713"/>
          <p14:tracePt t="43622" x="6024563" y="3541713"/>
          <p14:tracePt t="43639" x="6032500" y="3541713"/>
          <p14:tracePt t="43689" x="6042025" y="3541713"/>
          <p14:tracePt t="43714" x="6042025" y="3549650"/>
          <p14:tracePt t="43738" x="6042025" y="3559175"/>
          <p14:tracePt t="43753" x="6032500" y="3568700"/>
          <p14:tracePt t="43777" x="6024563" y="3568700"/>
          <p14:tracePt t="43786" x="6024563" y="3576638"/>
          <p14:tracePt t="43929" x="6032500" y="3576638"/>
          <p14:tracePt t="43969" x="6032500" y="3586163"/>
          <p14:tracePt t="44105" x="6042025" y="3586163"/>
          <p14:tracePt t="44121" x="6051550" y="3586163"/>
          <p14:tracePt t="44434" x="6059488" y="3586163"/>
          <p14:tracePt t="44450" x="6059488" y="3594100"/>
          <p14:tracePt t="44610" x="6059488" y="3603625"/>
          <p14:tracePt t="44626" x="6069013" y="3613150"/>
          <p14:tracePt t="44642" x="6078538" y="3613150"/>
          <p14:tracePt t="44666" x="6086475" y="3621088"/>
          <p14:tracePt t="44682" x="6105525" y="3621088"/>
          <p14:tracePt t="44698" x="6113463" y="3630613"/>
          <p14:tracePt t="44705" x="6140450" y="3640138"/>
          <p14:tracePt t="44713" x="6159500" y="3640138"/>
          <p14:tracePt t="44723" x="6184900" y="3648075"/>
          <p14:tracePt t="44739" x="6257925" y="3657600"/>
          <p14:tracePt t="44756" x="6356350" y="3667125"/>
          <p14:tracePt t="44773" x="6454775" y="3667125"/>
          <p14:tracePt t="44789" x="6597650" y="3667125"/>
          <p14:tracePt t="44806" x="6732588" y="3667125"/>
          <p14:tracePt t="44823" x="6848475" y="3667125"/>
          <p14:tracePt t="44840" x="6946900" y="3667125"/>
          <p14:tracePt t="44856" x="6992938" y="3667125"/>
          <p14:tracePt t="44873" x="7019925" y="3667125"/>
          <p14:tracePt t="44889" x="7064375" y="3657600"/>
          <p14:tracePt t="44906" x="7081838" y="3648075"/>
          <p14:tracePt t="44923" x="7108825" y="3640138"/>
          <p14:tracePt t="44939" x="7118350" y="3640138"/>
          <p14:tracePt t="44956" x="7135813" y="3630613"/>
          <p14:tracePt t="44973" x="7162800" y="3630613"/>
          <p14:tracePt t="44989" x="7180263" y="3630613"/>
          <p14:tracePt t="45006" x="7199313" y="3630613"/>
          <p14:tracePt t="45023" x="7216775" y="3630613"/>
          <p14:tracePt t="45039" x="7234238" y="3630613"/>
          <p14:tracePt t="45056" x="7243763" y="3630613"/>
          <p14:tracePt t="45073" x="7278688" y="3630613"/>
          <p14:tracePt t="45089" x="7315200" y="3630613"/>
          <p14:tracePt t="45106" x="7324725" y="3630613"/>
          <p14:tracePt t="47162" x="7332663" y="3630613"/>
          <p14:tracePt t="47746" x="7324725" y="3630613"/>
          <p14:tracePt t="47754" x="7305675" y="3630613"/>
          <p14:tracePt t="47762" x="7288213" y="3630613"/>
          <p14:tracePt t="47773" x="7270750" y="3630613"/>
          <p14:tracePt t="47790" x="7216775" y="3630613"/>
          <p14:tracePt t="47806" x="7172325" y="3630613"/>
          <p14:tracePt t="47823" x="7135813" y="3630613"/>
          <p14:tracePt t="47840" x="7108825" y="3630613"/>
          <p14:tracePt t="47856" x="7091363" y="3630613"/>
          <p14:tracePt t="47873" x="7073900" y="3630613"/>
          <p14:tracePt t="47890" x="7027863" y="3630613"/>
          <p14:tracePt t="47906" x="6992938" y="3630613"/>
          <p14:tracePt t="47923" x="6946900" y="3630613"/>
          <p14:tracePt t="47940" x="6902450" y="3630613"/>
          <p14:tracePt t="47956" x="6867525" y="3630613"/>
          <p14:tracePt t="47973" x="6848475" y="3630613"/>
          <p14:tracePt t="47990" x="6840538" y="3630613"/>
          <p14:tracePt t="48006" x="6831013" y="3630613"/>
          <p14:tracePt t="48023" x="6813550" y="3630613"/>
          <p14:tracePt t="48040" x="6786563" y="3630613"/>
          <p14:tracePt t="48057" x="6759575" y="3630613"/>
          <p14:tracePt t="48074" x="6723063" y="3630613"/>
          <p14:tracePt t="48090" x="6661150" y="3630613"/>
          <p14:tracePt t="48107" x="6616700" y="3630613"/>
          <p14:tracePt t="48123" x="6589713" y="3630613"/>
          <p14:tracePt t="48140" x="6570663" y="3640138"/>
          <p14:tracePt t="48156" x="6562725" y="3640138"/>
          <p14:tracePt t="48173" x="6553200" y="3640138"/>
          <p14:tracePt t="48190" x="6543675" y="3648075"/>
          <p14:tracePt t="48274" x="6553200" y="3648075"/>
          <p14:tracePt t="48282" x="6570663" y="3648075"/>
          <p14:tracePt t="48290" x="6597650" y="3648075"/>
          <p14:tracePt t="48306" x="6651625" y="3648075"/>
          <p14:tracePt t="48323" x="6705600" y="3648075"/>
          <p14:tracePt t="48340" x="6732588" y="3648075"/>
          <p14:tracePt t="48356" x="6769100" y="3648075"/>
          <p14:tracePt t="48373" x="6786563" y="3648075"/>
          <p14:tracePt t="48410" x="6794500" y="3640138"/>
          <p14:tracePt t="48682" x="6777038" y="3640138"/>
          <p14:tracePt t="48690" x="6750050" y="3640138"/>
          <p14:tracePt t="48698" x="6715125" y="3640138"/>
          <p14:tracePt t="48707" x="6678613" y="3640138"/>
          <p14:tracePt t="48723" x="6624638" y="3640138"/>
          <p14:tracePt t="48740" x="6589713" y="3640138"/>
          <p14:tracePt t="48757" x="6535738" y="3630613"/>
          <p14:tracePt t="48773" x="6499225" y="3630613"/>
          <p14:tracePt t="48790" x="6472238" y="3621088"/>
          <p14:tracePt t="48807" x="6437313" y="3613150"/>
          <p14:tracePt t="48823" x="6410325" y="3613150"/>
          <p14:tracePt t="48840" x="6373813" y="3594100"/>
          <p14:tracePt t="48857" x="6337300" y="3594100"/>
          <p14:tracePt t="48873" x="6319838" y="3594100"/>
          <p14:tracePt t="48890" x="6265863" y="3594100"/>
          <p14:tracePt t="48907" x="6248400" y="3594100"/>
          <p14:tracePt t="48924" x="6238875" y="3594100"/>
          <p14:tracePt t="48940" x="6230938" y="3594100"/>
          <p14:tracePt t="48957" x="6221413" y="3594100"/>
          <p14:tracePt t="48994" x="6211888" y="3594100"/>
          <p14:tracePt t="49026" x="6203950" y="3594100"/>
          <p14:tracePt t="49042" x="6194425" y="3594100"/>
          <p14:tracePt t="49075" x="6184900" y="3594100"/>
          <p14:tracePt t="49210" x="6167438" y="3594100"/>
          <p14:tracePt t="49258" x="6159500" y="3594100"/>
          <p14:tracePt t="49914" x="6159500" y="3586163"/>
          <p14:tracePt t="49938" x="6159500" y="3568700"/>
          <p14:tracePt t="49954" x="6159500" y="3559175"/>
          <p14:tracePt t="49962" x="6167438" y="3559175"/>
          <p14:tracePt t="49974" x="6167438" y="3549650"/>
          <p14:tracePt t="49990" x="6176963" y="3541713"/>
          <p14:tracePt t="50007" x="6176963" y="3532188"/>
          <p14:tracePt t="50023" x="6184900" y="3522663"/>
          <p14:tracePt t="50040" x="6194425" y="3514725"/>
          <p14:tracePt t="50057" x="6203950" y="3495675"/>
          <p14:tracePt t="50074" x="6211888" y="3487738"/>
          <p14:tracePt t="50090" x="6221413" y="3478213"/>
          <p14:tracePt t="50107" x="6230938" y="3478213"/>
          <p14:tracePt t="50124" x="6238875" y="3468688"/>
          <p14:tracePt t="50140" x="6248400" y="3451225"/>
          <p14:tracePt t="50157" x="6275388" y="3433763"/>
          <p14:tracePt t="50173" x="6292850" y="3424238"/>
          <p14:tracePt t="50190" x="6311900" y="3406775"/>
          <p14:tracePt t="50207" x="6329363" y="3397250"/>
          <p14:tracePt t="50224" x="6346825" y="3389313"/>
          <p14:tracePt t="50240" x="6364288" y="3370263"/>
          <p14:tracePt t="50257" x="6373813" y="3362325"/>
          <p14:tracePt t="50259" x="6400800" y="3343275"/>
          <p14:tracePt t="50274" x="6418263" y="3335338"/>
          <p14:tracePt t="50290" x="6427788" y="3325813"/>
          <p14:tracePt t="50307" x="6445250" y="3325813"/>
          <p14:tracePt t="50324" x="6454775" y="3316288"/>
          <p14:tracePt t="50340" x="6472238" y="3308350"/>
          <p14:tracePt t="50357" x="6489700" y="3298825"/>
          <p14:tracePt t="50373" x="6508750" y="3281363"/>
          <p14:tracePt t="50390" x="6543675" y="3271838"/>
          <p14:tracePt t="50407" x="6562725" y="3263900"/>
          <p14:tracePt t="50424" x="6589713" y="3254375"/>
          <p14:tracePt t="50440" x="6616700" y="3254375"/>
          <p14:tracePt t="50457" x="6642100" y="3244850"/>
          <p14:tracePt t="50474" x="6723063" y="3227388"/>
          <p14:tracePt t="50490" x="6777038" y="3209925"/>
          <p14:tracePt t="50507" x="6848475" y="3190875"/>
          <p14:tracePt t="50524" x="6884988" y="3173413"/>
          <p14:tracePt t="50540" x="6929438" y="3163888"/>
          <p14:tracePt t="50557" x="6965950" y="3155950"/>
          <p14:tracePt t="50574" x="7000875" y="3146425"/>
          <p14:tracePt t="50590" x="7019925" y="3146425"/>
          <p14:tracePt t="50607" x="7046913" y="3136900"/>
          <p14:tracePt t="50624" x="7073900" y="3136900"/>
          <p14:tracePt t="50640" x="7091363" y="3128963"/>
          <p14:tracePt t="50657" x="7126288" y="3128963"/>
          <p14:tracePt t="50674" x="7189788" y="3128963"/>
          <p14:tracePt t="50690" x="7226300" y="3119438"/>
          <p14:tracePt t="50707" x="7270750" y="3111500"/>
          <p14:tracePt t="50724" x="7351713" y="3111500"/>
          <p14:tracePt t="50740" x="7423150" y="3101975"/>
          <p14:tracePt t="50757" x="7494588" y="3101975"/>
          <p14:tracePt t="50774" x="7602538" y="3101975"/>
          <p14:tracePt t="50791" x="7700963" y="3101975"/>
          <p14:tracePt t="50807" x="7754938" y="3101975"/>
          <p14:tracePt t="50824" x="7799388" y="3101975"/>
          <p14:tracePt t="50841" x="7835900" y="3101975"/>
          <p14:tracePt t="50857" x="7880350" y="3101975"/>
          <p14:tracePt t="50874" x="7961313" y="3101975"/>
          <p14:tracePt t="50890" x="8005763" y="3111500"/>
          <p14:tracePt t="50907" x="8040688" y="3119438"/>
          <p14:tracePt t="50924" x="8059738" y="3136900"/>
          <p14:tracePt t="50940" x="8077200" y="3146425"/>
          <p14:tracePt t="50957" x="8086725" y="3155950"/>
          <p14:tracePt t="50974" x="8086725" y="3173413"/>
          <p14:tracePt t="50990" x="8094663" y="3190875"/>
          <p14:tracePt t="51007" x="8094663" y="3236913"/>
          <p14:tracePt t="51024" x="8094663" y="3281363"/>
          <p14:tracePt t="51040" x="8094663" y="3343275"/>
          <p14:tracePt t="51057" x="8094663" y="3406775"/>
          <p14:tracePt t="51074" x="8094663" y="3451225"/>
          <p14:tracePt t="51090" x="8094663" y="3468688"/>
          <p14:tracePt t="51107" x="8094663" y="3495675"/>
          <p14:tracePt t="51124" x="8094663" y="3514725"/>
          <p14:tracePt t="51141" x="8077200" y="3541713"/>
          <p14:tracePt t="51157" x="8050213" y="3576638"/>
          <p14:tracePt t="51174" x="8013700" y="3603625"/>
          <p14:tracePt t="51190" x="7969250" y="3630613"/>
          <p14:tracePt t="51207" x="7924800" y="3657600"/>
          <p14:tracePt t="51224" x="7897813" y="3675063"/>
          <p14:tracePt t="51241" x="7870825" y="3684588"/>
          <p14:tracePt t="51257" x="7835900" y="3702050"/>
          <p14:tracePt t="51259" x="7816850" y="3702050"/>
          <p14:tracePt t="51274" x="7772400" y="3721100"/>
          <p14:tracePt t="51291" x="7691438" y="3738563"/>
          <p14:tracePt t="51307" x="7602538" y="3746500"/>
          <p14:tracePt t="51324" x="7485063" y="3765550"/>
          <p14:tracePt t="51340" x="7396163" y="3792538"/>
          <p14:tracePt t="51357" x="7305675" y="3819525"/>
          <p14:tracePt t="51374" x="7243763" y="3827463"/>
          <p14:tracePt t="51391" x="7189788" y="3846513"/>
          <p14:tracePt t="51407" x="7126288" y="3854450"/>
          <p14:tracePt t="51424" x="7081838" y="3854450"/>
          <p14:tracePt t="51441" x="7046913" y="3854450"/>
          <p14:tracePt t="51457" x="7010400" y="3854450"/>
          <p14:tracePt t="51475" x="6965950" y="3854450"/>
          <p14:tracePt t="51491" x="6938963" y="3854450"/>
          <p14:tracePt t="51507" x="6929438" y="3854450"/>
          <p14:tracePt t="51524" x="6921500" y="3854450"/>
          <p14:tracePt t="51540" x="6902450" y="3854450"/>
          <p14:tracePt t="51557" x="6884988" y="3854450"/>
          <p14:tracePt t="51574" x="6867525" y="3854450"/>
          <p14:tracePt t="51590" x="6840538" y="3854450"/>
          <p14:tracePt t="51607" x="6821488" y="3846513"/>
          <p14:tracePt t="51624" x="6794500" y="3846513"/>
          <p14:tracePt t="51640" x="6786563" y="3836988"/>
          <p14:tracePt t="51657" x="6777038" y="3836988"/>
          <p14:tracePt t="51674" x="6759575" y="3827463"/>
          <p14:tracePt t="51691" x="6742113" y="3827463"/>
          <p14:tracePt t="51707" x="6723063" y="3819525"/>
          <p14:tracePt t="51741" x="6715125" y="3810000"/>
          <p14:tracePt t="51770" x="6705600" y="3810000"/>
          <p14:tracePt t="51802" x="6696075" y="3800475"/>
          <p14:tracePt t="52043" x="6688138" y="3800475"/>
          <p14:tracePt t="52051" x="6678613" y="3792538"/>
          <p14:tracePt t="52059" x="6669088" y="3783013"/>
          <p14:tracePt t="52075" x="6651625" y="3783013"/>
          <p14:tracePt t="52091" x="6642100" y="3773488"/>
          <p14:tracePt t="52107" x="6634163" y="3765550"/>
          <p14:tracePt t="52131" x="6624638" y="3756025"/>
          <p14:tracePt t="52140" x="6616700" y="3756025"/>
          <p14:tracePt t="52157" x="6607175" y="3746500"/>
          <p14:tracePt t="52174" x="6589713" y="3738563"/>
          <p14:tracePt t="52191" x="6562725" y="3729038"/>
          <p14:tracePt t="52207" x="6543675" y="3729038"/>
          <p14:tracePt t="52224" x="6526213" y="3721100"/>
          <p14:tracePt t="52241" x="6516688" y="3721100"/>
          <p14:tracePt t="52257" x="6508750" y="3711575"/>
          <p14:tracePt t="52259" x="6489700" y="3711575"/>
          <p14:tracePt t="52275" x="6481763" y="3702050"/>
          <p14:tracePt t="52291" x="6454775" y="3694113"/>
          <p14:tracePt t="52307" x="6445250" y="3684588"/>
          <p14:tracePt t="52324" x="6410325" y="3667125"/>
          <p14:tracePt t="52341" x="6364288" y="3657600"/>
          <p14:tracePt t="52357" x="6319838" y="3648075"/>
          <p14:tracePt t="52374" x="6265863" y="3640138"/>
          <p14:tracePt t="52391" x="6221413" y="3640138"/>
          <p14:tracePt t="52407" x="6203950" y="3630613"/>
          <p14:tracePt t="52424" x="6184900" y="3621088"/>
          <p14:tracePt t="52441" x="6159500" y="3621088"/>
          <p14:tracePt t="52457" x="6140450" y="3613150"/>
          <p14:tracePt t="52474" x="6105525" y="3603625"/>
          <p14:tracePt t="52491" x="6096000" y="3594100"/>
          <p14:tracePt t="52507" x="6078538" y="3586163"/>
          <p14:tracePt t="52524" x="6051550" y="3586163"/>
          <p14:tracePt t="52541" x="6024563" y="3576638"/>
          <p14:tracePt t="52557" x="5988050" y="3568700"/>
          <p14:tracePt t="52574" x="5970588" y="3559175"/>
          <p14:tracePt t="52591" x="5953125" y="3559175"/>
          <p14:tracePt t="52624" x="5943600" y="3559175"/>
          <p14:tracePt t="52641" x="5934075" y="3559175"/>
          <p14:tracePt t="52657" x="5926138" y="3559175"/>
          <p14:tracePt t="52674" x="5916613" y="3559175"/>
          <p14:tracePt t="52787" x="5926138" y="3559175"/>
          <p14:tracePt t="52795" x="5943600" y="3559175"/>
          <p14:tracePt t="52803" x="5961063" y="3559175"/>
          <p14:tracePt t="52810" x="5988050" y="3559175"/>
          <p14:tracePt t="52824" x="6024563" y="3559175"/>
          <p14:tracePt t="52841" x="6086475" y="3586163"/>
          <p14:tracePt t="52857" x="6167438" y="3594100"/>
          <p14:tracePt t="52875" x="6311900" y="3603625"/>
          <p14:tracePt t="52891" x="6445250" y="3613150"/>
          <p14:tracePt t="52907" x="6553200" y="3613150"/>
          <p14:tracePt t="52924" x="6688138" y="3613150"/>
          <p14:tracePt t="52941" x="6831013" y="3613150"/>
          <p14:tracePt t="52957" x="6973888" y="3613150"/>
          <p14:tracePt t="52974" x="7108825" y="3613150"/>
          <p14:tracePt t="52991" x="7207250" y="3613150"/>
          <p14:tracePt t="53007" x="7270750" y="3594100"/>
          <p14:tracePt t="53024" x="7297738" y="3586163"/>
          <p14:tracePt t="53041" x="7305675" y="3586163"/>
          <p14:tracePt t="53074" x="7332663" y="3586163"/>
          <p14:tracePt t="53091" x="7359650" y="3576638"/>
          <p14:tracePt t="53107" x="7396163" y="3568700"/>
          <p14:tracePt t="53124" x="7423150" y="3549650"/>
          <p14:tracePt t="53141" x="7450138" y="3541713"/>
          <p14:tracePt t="53667" x="7467600" y="3541713"/>
          <p14:tracePt t="53675" x="7477125" y="3532188"/>
          <p14:tracePt t="53682" x="7494588" y="3532188"/>
          <p14:tracePt t="53691" x="7521575" y="3522663"/>
          <p14:tracePt t="54611" x="7512050" y="3522663"/>
          <p14:tracePt t="54931" x="7521575" y="3522663"/>
          <p14:tracePt t="54939" x="7531100" y="3522663"/>
          <p14:tracePt t="54947" x="7539038" y="3522663"/>
          <p14:tracePt t="54958" x="7548563" y="3522663"/>
          <p14:tracePt t="54974" x="7575550" y="3514725"/>
          <p14:tracePt t="54991" x="7602538" y="3514725"/>
          <p14:tracePt t="55008" x="7637463" y="3514725"/>
          <p14:tracePt t="55024" x="7656513" y="3514725"/>
          <p14:tracePt t="55041" x="7691438" y="3514725"/>
          <p14:tracePt t="55058" x="7718425" y="3505200"/>
          <p14:tracePt t="55075" x="7745413" y="3505200"/>
          <p14:tracePt t="55091" x="7789863" y="3505200"/>
          <p14:tracePt t="55108" x="7853363" y="3505200"/>
          <p14:tracePt t="55124" x="7924800" y="3505200"/>
          <p14:tracePt t="55141" x="7969250" y="3505200"/>
          <p14:tracePt t="55158" x="7988300" y="3505200"/>
          <p14:tracePt t="55175" x="7996238" y="3505200"/>
          <p14:tracePt t="55227" x="8005763" y="3505200"/>
          <p14:tracePt t="55243" x="8013700" y="3505200"/>
          <p14:tracePt t="55267" x="8023225" y="3505200"/>
          <p14:tracePt t="55291" x="8032750" y="3505200"/>
          <p14:tracePt t="55307" x="8040688" y="3505200"/>
          <p14:tracePt t="55315" x="8050213" y="3505200"/>
          <p14:tracePt t="55324" x="8059738" y="3505200"/>
          <p14:tracePt t="55341" x="8067675" y="3505200"/>
          <p14:tracePt t="55358" x="8077200" y="3505200"/>
          <p14:tracePt t="55374" x="8086725" y="3505200"/>
          <p14:tracePt t="55595" x="8077200" y="3505200"/>
          <p14:tracePt t="55603" x="8059738" y="3514725"/>
          <p14:tracePt t="55611" x="8040688" y="3514725"/>
          <p14:tracePt t="55625" x="8023225" y="3532188"/>
          <p14:tracePt t="55641" x="7996238" y="3541713"/>
          <p14:tracePt t="55658" x="7969250" y="3549650"/>
          <p14:tracePt t="55675" x="7934325" y="3568700"/>
          <p14:tracePt t="55691" x="7907338" y="3568700"/>
          <p14:tracePt t="55708" x="7861300" y="3576638"/>
          <p14:tracePt t="55725" x="7808913" y="3576638"/>
          <p14:tracePt t="55741" x="7718425" y="3576638"/>
          <p14:tracePt t="55758" x="7620000" y="3576638"/>
          <p14:tracePt t="55775" x="7521575" y="3576638"/>
          <p14:tracePt t="55791" x="7458075" y="3576638"/>
          <p14:tracePt t="55808" x="7404100" y="3576638"/>
          <p14:tracePt t="55825" x="7369175" y="3576638"/>
          <p14:tracePt t="55842" x="7324725" y="3576638"/>
          <p14:tracePt t="55858" x="7270750" y="3576638"/>
          <p14:tracePt t="55875" x="7162800" y="3576638"/>
          <p14:tracePt t="55891" x="7081838" y="3576638"/>
          <p14:tracePt t="55908" x="7019925" y="3576638"/>
          <p14:tracePt t="55925" x="6973888" y="3576638"/>
          <p14:tracePt t="55941" x="6946900" y="3576638"/>
          <p14:tracePt t="55958" x="6929438" y="3576638"/>
          <p14:tracePt t="55991" x="6911975" y="3576638"/>
          <p14:tracePt t="56008" x="6894513" y="3576638"/>
          <p14:tracePt t="56025" x="6840538" y="3576638"/>
          <p14:tracePt t="56041" x="6804025" y="3576638"/>
          <p14:tracePt t="56058" x="6759575" y="3568700"/>
          <p14:tracePt t="56075" x="6715125" y="3568700"/>
          <p14:tracePt t="56091" x="6696075" y="3568700"/>
          <p14:tracePt t="56108" x="6688138" y="3568700"/>
          <p14:tracePt t="56141" x="6678613" y="3568700"/>
          <p14:tracePt t="56171" x="6669088" y="3568700"/>
          <p14:tracePt t="56179" x="6661150" y="3568700"/>
          <p14:tracePt t="56195" x="6651625" y="3568700"/>
          <p14:tracePt t="56208" x="6634163" y="3549650"/>
          <p14:tracePt t="56225" x="6624638" y="3541713"/>
          <p14:tracePt t="56241" x="6616700" y="3541713"/>
          <p14:tracePt t="56259" x="6607175" y="3541713"/>
          <p14:tracePt t="56275" x="6607175" y="3532188"/>
          <p14:tracePt t="56363" x="6661150" y="3532188"/>
          <p14:tracePt t="56371" x="6705600" y="3532188"/>
          <p14:tracePt t="56379" x="6769100" y="3522663"/>
          <p14:tracePt t="56391" x="6848475" y="3522663"/>
          <p14:tracePt t="56408" x="7054850" y="3522663"/>
          <p14:tracePt t="56425" x="7270750" y="3522663"/>
          <p14:tracePt t="56442" x="7494588" y="3522663"/>
          <p14:tracePt t="56458" x="7620000" y="3522663"/>
          <p14:tracePt t="56475" x="7708900" y="3522663"/>
          <p14:tracePt t="56492" x="7727950" y="3522663"/>
          <p14:tracePt t="57227" x="7718425" y="3522663"/>
          <p14:tracePt t="57235" x="7700963" y="3522663"/>
          <p14:tracePt t="57243" x="7683500" y="3522663"/>
          <p14:tracePt t="57258" x="7656513" y="3532188"/>
          <p14:tracePt t="57275" x="7531100" y="3541713"/>
          <p14:tracePt t="57292" x="7423150" y="3559175"/>
          <p14:tracePt t="57308" x="7288213" y="3576638"/>
          <p14:tracePt t="57325" x="7145338" y="3594100"/>
          <p14:tracePt t="57342" x="7027863" y="3613150"/>
          <p14:tracePt t="57358" x="6938963" y="3640138"/>
          <p14:tracePt t="57375" x="6858000" y="3648075"/>
          <p14:tracePt t="57391" x="6786563" y="3667125"/>
          <p14:tracePt t="57408" x="6715125" y="3667125"/>
          <p14:tracePt t="57425" x="6661150" y="3694113"/>
          <p14:tracePt t="57442" x="6651625" y="3694113"/>
          <p14:tracePt t="57475" x="6661150" y="3667125"/>
          <p14:tracePt t="57827" x="6651625" y="3657600"/>
          <p14:tracePt t="57843" x="6642100" y="3657600"/>
          <p14:tracePt t="57860" x="6634163" y="3657600"/>
          <p14:tracePt t="57875" x="6624638" y="3657600"/>
          <p14:tracePt t="57883" x="6616700" y="3657600"/>
          <p14:tracePt t="57899" x="6597650" y="3657600"/>
          <p14:tracePt t="57908" x="6580188" y="3657600"/>
          <p14:tracePt t="57925" x="6543675" y="3648075"/>
          <p14:tracePt t="57942" x="6489700" y="3648075"/>
          <p14:tracePt t="57958" x="6437313" y="3648075"/>
          <p14:tracePt t="57975" x="6383338" y="3648075"/>
          <p14:tracePt t="57992" x="6311900" y="3648075"/>
          <p14:tracePt t="58009" x="6238875" y="3648075"/>
          <p14:tracePt t="58025" x="6149975" y="3648075"/>
          <p14:tracePt t="58042" x="6086475" y="3648075"/>
          <p14:tracePt t="58059" x="5997575" y="3648075"/>
          <p14:tracePt t="58075" x="5934075" y="3648075"/>
          <p14:tracePt t="58092" x="5835650" y="3648075"/>
          <p14:tracePt t="58108" x="5727700" y="3667125"/>
          <p14:tracePt t="58125" x="5594350" y="3684588"/>
          <p14:tracePt t="58142" x="5476875" y="3702050"/>
          <p14:tracePt t="58158" x="5397500" y="3711575"/>
          <p14:tracePt t="58175" x="5343525" y="3721100"/>
          <p14:tracePt t="58192" x="5280025" y="3721100"/>
          <p14:tracePt t="58208" x="5226050" y="3729038"/>
          <p14:tracePt t="58225" x="5172075" y="3729038"/>
          <p14:tracePt t="58242" x="5118100" y="3729038"/>
          <p14:tracePt t="58259" x="5073650" y="3729038"/>
          <p14:tracePt t="58275" x="5065713" y="3729038"/>
          <p14:tracePt t="58323" x="5065713" y="3721100"/>
          <p14:tracePt t="58507" x="5065713" y="3711575"/>
          <p14:tracePt t="58547" x="5056188" y="3711575"/>
          <p14:tracePt t="58555" x="5019675" y="3711575"/>
          <p14:tracePt t="58563" x="4965700" y="3711575"/>
          <p14:tracePt t="58575" x="4921250" y="3711575"/>
          <p14:tracePt t="58592" x="4840288" y="3711575"/>
          <p14:tracePt t="58608" x="4724400" y="3711575"/>
          <p14:tracePt t="58625" x="4608513" y="3711575"/>
          <p14:tracePt t="58642" x="4483100" y="3711575"/>
          <p14:tracePt t="58659" x="4365625" y="3711575"/>
          <p14:tracePt t="58675" x="4195763" y="3721100"/>
          <p14:tracePt t="58692" x="4097338" y="3721100"/>
          <p14:tracePt t="58708" x="4025900" y="3721100"/>
          <p14:tracePt t="58725" x="3925888" y="3721100"/>
          <p14:tracePt t="58742" x="3819525" y="3721100"/>
          <p14:tracePt t="58758" x="3721100" y="3729038"/>
          <p14:tracePt t="58775" x="3657600" y="3738563"/>
          <p14:tracePt t="58792" x="3586163" y="3746500"/>
          <p14:tracePt t="58809" x="3541713" y="3756025"/>
          <p14:tracePt t="58825" x="3505200" y="3756025"/>
          <p14:tracePt t="58842" x="3487738" y="3756025"/>
          <p14:tracePt t="58859" x="3468688" y="3756025"/>
          <p14:tracePt t="58875" x="3451225" y="3756025"/>
          <p14:tracePt t="58892" x="3416300" y="3765550"/>
          <p14:tracePt t="58908" x="3379788" y="3773488"/>
          <p14:tracePt t="58925" x="3343275" y="3773488"/>
          <p14:tracePt t="58942" x="3289300" y="3783013"/>
          <p14:tracePt t="58958" x="3236913" y="3792538"/>
          <p14:tracePt t="58975" x="3190875" y="3800475"/>
          <p14:tracePt t="58992" x="3146425" y="3800475"/>
          <p14:tracePt t="59009" x="3111500" y="3810000"/>
          <p14:tracePt t="59025" x="3092450" y="3810000"/>
          <p14:tracePt t="59042" x="3065463" y="3819525"/>
          <p14:tracePt t="59059" x="2994025" y="3827463"/>
          <p14:tracePt t="59075" x="2932113" y="3836988"/>
          <p14:tracePt t="59092" x="2878138" y="3846513"/>
          <p14:tracePt t="59108" x="2851150" y="3846513"/>
          <p14:tracePt t="59125" x="2824163" y="3854450"/>
          <p14:tracePt t="59142" x="2806700" y="3854450"/>
          <p14:tracePt t="59159" x="2779713" y="3854450"/>
          <p14:tracePt t="59175" x="2743200" y="3854450"/>
          <p14:tracePt t="59192" x="2716213" y="3863975"/>
          <p14:tracePt t="59209" x="2662238" y="3881438"/>
          <p14:tracePt t="59225" x="2644775" y="3881438"/>
          <p14:tracePt t="59242" x="2617788" y="3898900"/>
          <p14:tracePt t="59259" x="2590800" y="3898900"/>
          <p14:tracePt t="59275" x="2581275" y="3898900"/>
          <p14:tracePt t="59292" x="2563813" y="3908425"/>
          <p14:tracePt t="59309" x="2527300" y="3908425"/>
          <p14:tracePt t="59325" x="2501900" y="3917950"/>
          <p14:tracePt t="59342" x="2465388" y="3925888"/>
          <p14:tracePt t="59359" x="2447925" y="3925888"/>
          <p14:tracePt t="59375" x="2401888" y="3935413"/>
          <p14:tracePt t="59392" x="2357438" y="3935413"/>
          <p14:tracePt t="59409" x="2303463" y="3952875"/>
          <p14:tracePt t="59425" x="2232025" y="3962400"/>
          <p14:tracePt t="59442" x="2160588" y="3971925"/>
          <p14:tracePt t="59459" x="2079625" y="3989388"/>
          <p14:tracePt t="59475" x="2035175" y="3998913"/>
          <p14:tracePt t="59492" x="2008188" y="4006850"/>
          <p14:tracePt t="59509" x="1971675" y="4016375"/>
          <p14:tracePt t="59525" x="1944688" y="4025900"/>
          <p14:tracePt t="59542" x="1909763" y="4043363"/>
          <p14:tracePt t="59559" x="1882775" y="4060825"/>
          <p14:tracePt t="59575" x="1819275" y="4097338"/>
          <p14:tracePt t="59592" x="1774825" y="4114800"/>
          <p14:tracePt t="59609" x="1720850" y="4132263"/>
          <p14:tracePt t="59625" x="1658938" y="4151313"/>
          <p14:tracePt t="59642" x="1587500" y="4178300"/>
          <p14:tracePt t="59659" x="1524000" y="4186238"/>
          <p14:tracePt t="59675" x="1487488" y="4195763"/>
          <p14:tracePt t="59692" x="1452563" y="4195763"/>
          <p14:tracePt t="59709" x="1435100" y="4195763"/>
          <p14:tracePt t="59725" x="1408113" y="4195763"/>
          <p14:tracePt t="59742" x="1389063" y="4195763"/>
          <p14:tracePt t="59775" x="1371600" y="4186238"/>
          <p14:tracePt t="59792" x="1362075" y="4178300"/>
          <p14:tracePt t="59809" x="1362075" y="4168775"/>
          <p14:tracePt t="59825" x="1362075" y="4141788"/>
          <p14:tracePt t="59842" x="1362075" y="4105275"/>
          <p14:tracePt t="59859" x="1362075" y="4070350"/>
          <p14:tracePt t="59875" x="1425575" y="3998913"/>
          <p14:tracePt t="59892" x="1452563" y="3971925"/>
          <p14:tracePt t="59909" x="1479550" y="3944938"/>
          <p14:tracePt t="59925" x="1497013" y="3935413"/>
          <p14:tracePt t="59963" x="1506538" y="3935413"/>
          <p14:tracePt t="59980" x="1514475" y="3935413"/>
          <p14:tracePt t="60003" x="1533525" y="3935413"/>
          <p14:tracePt t="60027" x="1541463" y="3935413"/>
          <p14:tracePt t="60051" x="1550988" y="3935413"/>
          <p14:tracePt t="60067" x="1560513" y="3935413"/>
          <p14:tracePt t="60075" x="1568450" y="3935413"/>
          <p14:tracePt t="60107" x="1587500" y="3935413"/>
          <p14:tracePt t="60123" x="1604963" y="3935413"/>
          <p14:tracePt t="60139" x="1612900" y="3935413"/>
          <p14:tracePt t="60148" x="1622425" y="3944938"/>
          <p14:tracePt t="60164" x="1631950" y="3944938"/>
          <p14:tracePt t="60175" x="1639888" y="3952875"/>
          <p14:tracePt t="60192" x="1658938" y="3962400"/>
          <p14:tracePt t="60209" x="1676400" y="3979863"/>
          <p14:tracePt t="60225" x="1703388" y="4006850"/>
          <p14:tracePt t="60242" x="1730375" y="4025900"/>
          <p14:tracePt t="60259" x="1747838" y="4060825"/>
          <p14:tracePt t="60275" x="1765300" y="4087813"/>
          <p14:tracePt t="60292" x="1774825" y="4124325"/>
          <p14:tracePt t="60309" x="1801813" y="4168775"/>
          <p14:tracePt t="60325" x="1838325" y="4230688"/>
          <p14:tracePt t="60342" x="1865313" y="4284663"/>
          <p14:tracePt t="60359" x="1900238" y="4338638"/>
          <p14:tracePt t="60375" x="1927225" y="4410075"/>
          <p14:tracePt t="60392" x="1936750" y="4464050"/>
          <p14:tracePt t="60409" x="1954213" y="4527550"/>
          <p14:tracePt t="60426" x="1954213" y="4581525"/>
          <p14:tracePt t="60442" x="1954213" y="4625975"/>
          <p14:tracePt t="60459" x="1954213" y="4697413"/>
          <p14:tracePt t="60476" x="1954213" y="4760913"/>
          <p14:tracePt t="60492" x="1954213" y="4805363"/>
          <p14:tracePt t="60509" x="1954213" y="4849813"/>
          <p14:tracePt t="60525" x="1944688" y="4894263"/>
          <p14:tracePt t="60542" x="1917700" y="4940300"/>
          <p14:tracePt t="60559" x="1882775" y="4984750"/>
          <p14:tracePt t="60576" x="1855788" y="5019675"/>
          <p14:tracePt t="60592" x="1828800" y="5029200"/>
          <p14:tracePt t="60609" x="1811338" y="5046663"/>
          <p14:tracePt t="60626" x="1765300" y="5046663"/>
          <p14:tracePt t="60642" x="1720850" y="5056188"/>
          <p14:tracePt t="60659" x="1649413" y="5056188"/>
          <p14:tracePt t="60676" x="1612900" y="5056188"/>
          <p14:tracePt t="60692" x="1577975" y="5056188"/>
          <p14:tracePt t="60709" x="1550988" y="5056188"/>
          <p14:tracePt t="60726" x="1541463" y="5056188"/>
          <p14:tracePt t="60742" x="1514475" y="5029200"/>
          <p14:tracePt t="60759" x="1497013" y="5002213"/>
          <p14:tracePt t="60775" x="1479550" y="4965700"/>
          <p14:tracePt t="60792" x="1470025" y="4948238"/>
          <p14:tracePt t="60809" x="1460500" y="4930775"/>
          <p14:tracePt t="60826" x="1443038" y="4886325"/>
          <p14:tracePt t="60842" x="1443038" y="4832350"/>
          <p14:tracePt t="60859" x="1460500" y="4724400"/>
          <p14:tracePt t="60875" x="1497013" y="4635500"/>
          <p14:tracePt t="60892" x="1533525" y="4554538"/>
          <p14:tracePt t="60909" x="1568450" y="4483100"/>
          <p14:tracePt t="60925" x="1587500" y="4419600"/>
          <p14:tracePt t="60942" x="1604963" y="4365625"/>
          <p14:tracePt t="60959" x="1612900" y="4321175"/>
          <p14:tracePt t="60975" x="1631950" y="4284663"/>
          <p14:tracePt t="60992" x="1639888" y="4276725"/>
          <p14:tracePt t="61009" x="1649413" y="4257675"/>
          <p14:tracePt t="61026" x="1666875" y="4240213"/>
          <p14:tracePt t="61042" x="1685925" y="4213225"/>
          <p14:tracePt t="61059" x="1712913" y="4159250"/>
          <p14:tracePt t="61076" x="1730375" y="4132263"/>
          <p14:tracePt t="61092" x="1747838" y="4105275"/>
          <p14:tracePt t="61109" x="1765300" y="4078288"/>
          <p14:tracePt t="61125" x="1774825" y="4060825"/>
          <p14:tracePt t="61171" x="1784350" y="4060825"/>
          <p14:tracePt t="61196" x="1784350" y="4051300"/>
          <p14:tracePt t="61227" x="1792288" y="4051300"/>
          <p14:tracePt t="61244" x="1801813" y="4051300"/>
          <p14:tracePt t="61260" x="1811338" y="4051300"/>
          <p14:tracePt t="61268" x="1828800" y="4051300"/>
          <p14:tracePt t="61276" x="1846263" y="4060825"/>
          <p14:tracePt t="61292" x="1865313" y="4078288"/>
          <p14:tracePt t="61309" x="1882775" y="4105275"/>
          <p14:tracePt t="61326" x="1909763" y="4159250"/>
          <p14:tracePt t="61342" x="1936750" y="4222750"/>
          <p14:tracePt t="61359" x="1936750" y="4303713"/>
          <p14:tracePt t="61376" x="1944688" y="4383088"/>
          <p14:tracePt t="61392" x="1944688" y="4483100"/>
          <p14:tracePt t="61409" x="1944688" y="4581525"/>
          <p14:tracePt t="61425" x="1944688" y="4652963"/>
          <p14:tracePt t="61442" x="1944688" y="4741863"/>
          <p14:tracePt t="61459" x="1944688" y="4832350"/>
          <p14:tracePt t="61476" x="1944688" y="4886325"/>
          <p14:tracePt t="61492" x="1917700" y="4965700"/>
          <p14:tracePt t="61509" x="1882775" y="5046663"/>
          <p14:tracePt t="61526" x="1855788" y="5118100"/>
          <p14:tracePt t="61542" x="1838325" y="5164138"/>
          <p14:tracePt t="61559" x="1819275" y="5199063"/>
          <p14:tracePt t="61576" x="1819275" y="5208588"/>
          <p14:tracePt t="61593" x="1811338" y="5218113"/>
          <p14:tracePt t="61609" x="1792288" y="5235575"/>
          <p14:tracePt t="61626" x="1784350" y="5245100"/>
          <p14:tracePt t="61643" x="1765300" y="5253038"/>
          <p14:tracePt t="61659" x="1739900" y="5262563"/>
          <p14:tracePt t="61676" x="1693863" y="5262563"/>
          <p14:tracePt t="61692" x="1649413" y="5262563"/>
          <p14:tracePt t="61709" x="1587500" y="5262563"/>
          <p14:tracePt t="61726" x="1541463" y="5262563"/>
          <p14:tracePt t="61742" x="1514475" y="5253038"/>
          <p14:tracePt t="61759" x="1487488" y="5235575"/>
          <p14:tracePt t="61776" x="1470025" y="5191125"/>
          <p14:tracePt t="61792" x="1460500" y="5127625"/>
          <p14:tracePt t="61809" x="1460500" y="5019675"/>
          <p14:tracePt t="61826" x="1460500" y="4921250"/>
          <p14:tracePt t="61843" x="1460500" y="4795838"/>
          <p14:tracePt t="61860" x="1460500" y="4589463"/>
          <p14:tracePt t="61876" x="1470025" y="4446588"/>
          <p14:tracePt t="61892" x="1506538" y="4303713"/>
          <p14:tracePt t="61909" x="1541463" y="4195763"/>
          <p14:tracePt t="61926" x="1560513" y="4151313"/>
          <p14:tracePt t="61942" x="1568450" y="4132263"/>
          <p14:tracePt t="61959" x="1577975" y="4124325"/>
          <p14:tracePt t="61976" x="1587500" y="4114800"/>
          <p14:tracePt t="61992" x="1595438" y="4105275"/>
          <p14:tracePt t="62009" x="1622425" y="4087813"/>
          <p14:tracePt t="62026" x="1622425" y="4078288"/>
          <p14:tracePt t="62042" x="1631950" y="4070350"/>
          <p14:tracePt t="62059" x="1649413" y="4070350"/>
          <p14:tracePt t="62092" x="1658938" y="4070350"/>
          <p14:tracePt t="62109" x="1666875" y="4070350"/>
          <p14:tracePt t="62126" x="1676400" y="4070350"/>
          <p14:tracePt t="62142" x="1685925" y="4070350"/>
          <p14:tracePt t="62159" x="1693863" y="4070350"/>
          <p14:tracePt t="62176" x="1703388" y="4070350"/>
          <p14:tracePt t="62193" x="1720850" y="4070350"/>
          <p14:tracePt t="62209" x="1730375" y="4070350"/>
          <p14:tracePt t="62226" x="1747838" y="4070350"/>
          <p14:tracePt t="62244" x="1757363" y="4070350"/>
          <p14:tracePt t="62300" x="1757363" y="4078288"/>
          <p14:tracePt t="62484" x="1757363" y="4087813"/>
          <p14:tracePt t="62499" x="1757363" y="4097338"/>
          <p14:tracePt t="62508" x="1757363" y="4105275"/>
          <p14:tracePt t="62540" x="1757363" y="4114800"/>
          <p14:tracePt t="62548" x="1757363" y="4124325"/>
          <p14:tracePt t="62564" x="1757363" y="4132263"/>
          <p14:tracePt t="62588" x="1757363" y="4141788"/>
          <p14:tracePt t="62596" x="1757363" y="4151313"/>
          <p14:tracePt t="62612" x="1757363" y="4159250"/>
          <p14:tracePt t="62628" x="1757363" y="4168775"/>
          <p14:tracePt t="62636" x="1757363" y="4178300"/>
          <p14:tracePt t="62660" x="1757363" y="4186238"/>
          <p14:tracePt t="62684" x="1757363" y="4195763"/>
          <p14:tracePt t="62731" x="1757363" y="4203700"/>
          <p14:tracePt t="62764" x="1765300" y="4213225"/>
          <p14:tracePt t="62788" x="1765300" y="4222750"/>
          <p14:tracePt t="62796" x="1765300" y="4230688"/>
          <p14:tracePt t="62812" x="1765300" y="4240213"/>
          <p14:tracePt t="62828" x="1765300" y="4249738"/>
          <p14:tracePt t="62852" x="1765300" y="4257675"/>
          <p14:tracePt t="62860" x="1765300" y="4267200"/>
          <p14:tracePt t="62867" x="1774825" y="4284663"/>
          <p14:tracePt t="62884" x="1784350" y="4294188"/>
          <p14:tracePt t="62892" x="1784350" y="4303713"/>
          <p14:tracePt t="62909" x="1784350" y="4330700"/>
          <p14:tracePt t="62926" x="1792288" y="4348163"/>
          <p14:tracePt t="62942" x="1801813" y="4375150"/>
          <p14:tracePt t="62959" x="1801813" y="4392613"/>
          <p14:tracePt t="62976" x="1811338" y="4402138"/>
          <p14:tracePt t="63009" x="1819275" y="4419600"/>
          <p14:tracePt t="63043" x="1819275" y="4429125"/>
          <p14:tracePt t="63060" x="1819275" y="4446588"/>
          <p14:tracePt t="63076" x="1819275" y="4456113"/>
          <p14:tracePt t="63093" x="1819275" y="4464050"/>
          <p14:tracePt t="63109" x="1819275" y="4473575"/>
          <p14:tracePt t="63126" x="1819275" y="4491038"/>
          <p14:tracePt t="63143" x="1819275" y="4500563"/>
          <p14:tracePt t="63159" x="1819275" y="4518025"/>
          <p14:tracePt t="63176" x="1819275" y="4535488"/>
          <p14:tracePt t="63193" x="1819275" y="4554538"/>
          <p14:tracePt t="63209" x="1819275" y="4572000"/>
          <p14:tracePt t="63226" x="1819275" y="4581525"/>
          <p14:tracePt t="63243" x="1819275" y="4598988"/>
          <p14:tracePt t="63260" x="1819275" y="4616450"/>
          <p14:tracePt t="63276" x="1819275" y="4635500"/>
          <p14:tracePt t="63293" x="1819275" y="4652963"/>
          <p14:tracePt t="63309" x="1811338" y="4670425"/>
          <p14:tracePt t="63326" x="1811338" y="4679950"/>
          <p14:tracePt t="63343" x="1801813" y="4706938"/>
          <p14:tracePt t="63359" x="1801813" y="4714875"/>
          <p14:tracePt t="63376" x="1792288" y="4733925"/>
          <p14:tracePt t="63393" x="1792288" y="4741863"/>
          <p14:tracePt t="63409" x="1784350" y="4751388"/>
          <p14:tracePt t="63426" x="1784350" y="4760913"/>
          <p14:tracePt t="63443" x="1774825" y="4768850"/>
          <p14:tracePt t="63460" x="1765300" y="4778375"/>
          <p14:tracePt t="63476" x="1757363" y="4778375"/>
          <p14:tracePt t="63493" x="1747838" y="4787900"/>
          <p14:tracePt t="63526" x="1739900" y="4787900"/>
          <p14:tracePt t="63572" x="1730375" y="4787900"/>
          <p14:tracePt t="63588" x="1720850" y="4787900"/>
          <p14:tracePt t="63596" x="1712913" y="4787900"/>
          <p14:tracePt t="63612" x="1693863" y="4768850"/>
          <p14:tracePt t="63620" x="1685925" y="4760913"/>
          <p14:tracePt t="63628" x="1666875" y="4751388"/>
          <p14:tracePt t="63643" x="1658938" y="4733925"/>
          <p14:tracePt t="63660" x="1631950" y="4670425"/>
          <p14:tracePt t="63676" x="1622425" y="4635500"/>
          <p14:tracePt t="63693" x="1622425" y="4608513"/>
          <p14:tracePt t="63709" x="1612900" y="4589463"/>
          <p14:tracePt t="63726" x="1612900" y="4581525"/>
          <p14:tracePt t="63743" x="1612900" y="4562475"/>
          <p14:tracePt t="63759" x="1612900" y="4554538"/>
          <p14:tracePt t="63776" x="1612900" y="4545013"/>
          <p14:tracePt t="63793" x="1612900" y="4535488"/>
          <p14:tracePt t="63820" x="1612900" y="4527550"/>
          <p14:tracePt t="63844" x="1612900" y="4518025"/>
          <p14:tracePt t="63876" x="1622425" y="4508500"/>
          <p14:tracePt t="64156" x="1622425" y="4500563"/>
          <p14:tracePt t="64356" x="1622425" y="4483100"/>
          <p14:tracePt t="64364" x="1622425" y="4464050"/>
          <p14:tracePt t="64372" x="1622425" y="4456113"/>
          <p14:tracePt t="64380" x="1631950" y="4429125"/>
          <p14:tracePt t="64393" x="1631950" y="4402138"/>
          <p14:tracePt t="64409" x="1639888" y="4338638"/>
          <p14:tracePt t="64426" x="1649413" y="4284663"/>
          <p14:tracePt t="64443" x="1658938" y="4230688"/>
          <p14:tracePt t="64460" x="1658938" y="4203700"/>
          <p14:tracePt t="64476" x="1658938" y="4168775"/>
          <p14:tracePt t="64493" x="1676400" y="4141788"/>
          <p14:tracePt t="64510" x="1685925" y="4097338"/>
          <p14:tracePt t="64526" x="1703388" y="4060825"/>
          <p14:tracePt t="64543" x="1712913" y="4016375"/>
          <p14:tracePt t="64559" x="1720850" y="3989388"/>
          <p14:tracePt t="64576" x="1730375" y="3962400"/>
          <p14:tracePt t="64593" x="1739900" y="3935413"/>
          <p14:tracePt t="64610" x="1739900" y="3925888"/>
          <p14:tracePt t="64626" x="1757363" y="3908425"/>
          <p14:tracePt t="64643" x="1757363" y="3898900"/>
          <p14:tracePt t="64724" x="1765300" y="3898900"/>
          <p14:tracePt t="64740" x="1774825" y="3898900"/>
          <p14:tracePt t="64748" x="1784350" y="3898900"/>
          <p14:tracePt t="64764" x="1792288" y="3898900"/>
          <p14:tracePt t="64788" x="1801813" y="3898900"/>
          <p14:tracePt t="64812" x="1811338" y="3898900"/>
          <p14:tracePt t="64828" x="1819275" y="3908425"/>
          <p14:tracePt t="64836" x="1819275" y="3917950"/>
          <p14:tracePt t="64852" x="1828800" y="3917950"/>
          <p14:tracePt t="64876" x="1828800" y="3925888"/>
          <p14:tracePt t="64892" x="1828800" y="3935413"/>
          <p14:tracePt t="64900" x="1828800" y="3944938"/>
          <p14:tracePt t="64916" x="1828800" y="3952875"/>
          <p14:tracePt t="64926" x="1828800" y="3962400"/>
          <p14:tracePt t="64943" x="1828800" y="3989388"/>
          <p14:tracePt t="64960" x="1828800" y="4025900"/>
          <p14:tracePt t="64976" x="1828800" y="4051300"/>
          <p14:tracePt t="64993" x="1828800" y="4087813"/>
          <p14:tracePt t="65010" x="1811338" y="4124325"/>
          <p14:tracePt t="65026" x="1811338" y="4159250"/>
          <p14:tracePt t="65043" x="1792288" y="4186238"/>
          <p14:tracePt t="65060" x="1792288" y="4213225"/>
          <p14:tracePt t="65076" x="1784350" y="4222750"/>
          <p14:tracePt t="65220" x="1811338" y="4213225"/>
          <p14:tracePt t="65228" x="1819275" y="4203700"/>
          <p14:tracePt t="65236" x="1828800" y="4195763"/>
          <p14:tracePt t="65436" x="1819275" y="4195763"/>
          <p14:tracePt t="65444" x="1811338" y="4203700"/>
          <p14:tracePt t="65452" x="1801813" y="4213225"/>
          <p14:tracePt t="65476" x="1792288" y="4213225"/>
          <p14:tracePt t="65484" x="1784350" y="4222750"/>
          <p14:tracePt t="65532" x="1774825" y="4222750"/>
          <p14:tracePt t="65908" x="1784350" y="4222750"/>
          <p14:tracePt t="65964" x="1792288" y="4222750"/>
          <p14:tracePt t="65996" x="1801813" y="4222750"/>
          <p14:tracePt t="66036" x="1811338" y="4222750"/>
          <p14:tracePt t="66044" x="1819275" y="4222750"/>
          <p14:tracePt t="66076" x="1828800" y="4222750"/>
          <p14:tracePt t="66084" x="1838325" y="4222750"/>
          <p14:tracePt t="66100" x="1846263" y="4222750"/>
          <p14:tracePt t="66110" x="1865313" y="4222750"/>
          <p14:tracePt t="66126" x="1873250" y="4222750"/>
          <p14:tracePt t="66143" x="1882775" y="4222750"/>
          <p14:tracePt t="66160" x="1900238" y="4222750"/>
          <p14:tracePt t="66193" x="1909763" y="4222750"/>
          <p14:tracePt t="66236" x="1917700" y="4222750"/>
          <p14:tracePt t="66300" x="1936750" y="4222750"/>
          <p14:tracePt t="66308" x="1944688" y="4213225"/>
          <p14:tracePt t="66316" x="1963738" y="4203700"/>
          <p14:tracePt t="66326" x="1963738" y="4178300"/>
          <p14:tracePt t="66468" x="1954213" y="4186238"/>
          <p14:tracePt t="66476" x="1936750" y="4195763"/>
          <p14:tracePt t="66484" x="1927225" y="4195763"/>
          <p14:tracePt t="66493" x="1909763" y="4195763"/>
          <p14:tracePt t="66510" x="1892300" y="4195763"/>
          <p14:tracePt t="66527" x="1873250" y="4195763"/>
          <p14:tracePt t="66543" x="1873250" y="4203700"/>
          <p14:tracePt t="66560" x="1873250" y="4230688"/>
          <p14:tracePt t="66577" x="1865313" y="4240213"/>
          <p14:tracePt t="67020" x="1855788" y="4240213"/>
          <p14:tracePt t="67308" x="1855788" y="4230688"/>
          <p14:tracePt t="67316" x="1865313" y="4222750"/>
          <p14:tracePt t="67564" x="1855788" y="4222750"/>
          <p14:tracePt t="67572" x="1838325" y="4222750"/>
          <p14:tracePt t="67580" x="1828800" y="4222750"/>
          <p14:tracePt t="67636" x="1819275" y="4222750"/>
          <p14:tracePt t="67645" x="1811338" y="4222750"/>
          <p14:tracePt t="67668" x="1801813" y="4222750"/>
          <p14:tracePt t="67676" x="1792288" y="4222750"/>
          <p14:tracePt t="67692" x="1784350" y="4222750"/>
          <p14:tracePt t="67708" x="1774825" y="4230688"/>
          <p14:tracePt t="67740" x="1765300" y="4230688"/>
          <p14:tracePt t="67748" x="1757363" y="4240213"/>
          <p14:tracePt t="67764" x="1747838" y="4240213"/>
          <p14:tracePt t="67780" x="1739900" y="4240213"/>
          <p14:tracePt t="67804" x="1730375" y="4240213"/>
          <p14:tracePt t="67820" x="1720850" y="4240213"/>
          <p14:tracePt t="67868" x="1712913" y="4240213"/>
          <p14:tracePt t="67900" x="1712913" y="4249738"/>
          <p14:tracePt t="67996" x="1703388" y="4249738"/>
          <p14:tracePt t="68028" x="1720850" y="4249738"/>
          <p14:tracePt t="68036" x="1730375" y="4249738"/>
          <p14:tracePt t="68045" x="1739900" y="4249738"/>
          <p14:tracePt t="68060" x="1747838" y="4240213"/>
          <p14:tracePt t="68077" x="1757363" y="4240213"/>
          <p14:tracePt t="68094" x="1765300" y="4240213"/>
          <p14:tracePt t="68127" x="1774825" y="4240213"/>
          <p14:tracePt t="68164" x="1784350" y="4240213"/>
          <p14:tracePt t="68204" x="1784350" y="4249738"/>
          <p14:tracePt t="68292" x="1784350" y="4257675"/>
          <p14:tracePt t="68316" x="1792288" y="4257675"/>
          <p14:tracePt t="68524" x="1801813" y="4267200"/>
          <p14:tracePt t="68532" x="1801813" y="4276725"/>
          <p14:tracePt t="68548" x="1801813" y="4284663"/>
          <p14:tracePt t="68572" x="1811338" y="4284663"/>
          <p14:tracePt t="68692" x="1819275" y="4276725"/>
          <p14:tracePt t="68708" x="1819275" y="4267200"/>
          <p14:tracePt t="68724" x="1828800" y="4267200"/>
          <p14:tracePt t="68732" x="1838325" y="4267200"/>
          <p14:tracePt t="68744" x="1855788" y="4257675"/>
          <p14:tracePt t="68760" x="1909763" y="4249738"/>
          <p14:tracePt t="68777" x="2025650" y="4240213"/>
          <p14:tracePt t="68794" x="2170113" y="4213225"/>
          <p14:tracePt t="68810" x="2330450" y="4195763"/>
          <p14:tracePt t="68827" x="2474913" y="4195763"/>
          <p14:tracePt t="68845" x="2679700" y="4195763"/>
          <p14:tracePt t="68860" x="2806700" y="4195763"/>
          <p14:tracePt t="68877" x="2940050" y="4195763"/>
          <p14:tracePt t="68894" x="3038475" y="4195763"/>
          <p14:tracePt t="68910" x="3128963" y="4195763"/>
          <p14:tracePt t="68927" x="3200400" y="4195763"/>
          <p14:tracePt t="68944" x="3263900" y="4178300"/>
          <p14:tracePt t="68960" x="3335338" y="4168775"/>
          <p14:tracePt t="68977" x="3389313" y="4159250"/>
          <p14:tracePt t="68994" x="3460750" y="4151313"/>
          <p14:tracePt t="69010" x="3522663" y="4151313"/>
          <p14:tracePt t="69027" x="3613150" y="4151313"/>
          <p14:tracePt t="69044" x="3756025" y="4151313"/>
          <p14:tracePt t="69060" x="3863975" y="4141788"/>
          <p14:tracePt t="69077" x="3952875" y="4141788"/>
          <p14:tracePt t="69094" x="4016375" y="4132263"/>
          <p14:tracePt t="69110" x="4051300" y="4132263"/>
          <p14:tracePt t="69127" x="4087813" y="4132263"/>
          <p14:tracePt t="69144" x="4114800" y="4132263"/>
          <p14:tracePt t="69160" x="4141788" y="4132263"/>
          <p14:tracePt t="69177" x="4178300" y="4132263"/>
          <p14:tracePt t="69194" x="4240213" y="4151313"/>
          <p14:tracePt t="69211" x="4311650" y="4159250"/>
          <p14:tracePt t="69227" x="4383088" y="4168775"/>
          <p14:tracePt t="69244" x="4508500" y="4186238"/>
          <p14:tracePt t="69260" x="4598988" y="4195763"/>
          <p14:tracePt t="69277" x="4652963" y="4195763"/>
          <p14:tracePt t="69294" x="4697413" y="4203700"/>
          <p14:tracePt t="69310" x="4733925" y="4213225"/>
          <p14:tracePt t="69327" x="4751388" y="4213225"/>
          <p14:tracePt t="69360" x="4760913" y="4213225"/>
          <p14:tracePt t="69377" x="4787900" y="4222750"/>
          <p14:tracePt t="69394" x="4813300" y="4222750"/>
          <p14:tracePt t="69410" x="4859338" y="4222750"/>
          <p14:tracePt t="69427" x="4886325" y="4222750"/>
          <p14:tracePt t="69444" x="4903788" y="4222750"/>
          <p14:tracePt t="69460" x="4913313" y="4222750"/>
          <p14:tracePt t="69477" x="4921250" y="4222750"/>
          <p14:tracePt t="69516" x="4930775" y="4213225"/>
          <p14:tracePt t="69572" x="4930775" y="4203700"/>
          <p14:tracePt t="69581" x="4930775" y="4195763"/>
          <p14:tracePt t="69597" x="4930775" y="4178300"/>
          <p14:tracePt t="69604" x="4921250" y="4178300"/>
          <p14:tracePt t="69621" x="4913313" y="4168775"/>
          <p14:tracePt t="69636" x="4894263" y="4159250"/>
          <p14:tracePt t="69724" x="4894263" y="4151313"/>
          <p14:tracePt t="69733" x="4913313" y="4141788"/>
          <p14:tracePt t="69744" x="4930775" y="4124325"/>
          <p14:tracePt t="69760" x="4984750" y="4114800"/>
          <p14:tracePt t="69777" x="5046663" y="4114800"/>
          <p14:tracePt t="69794" x="5065713" y="4105275"/>
          <p14:tracePt t="69868" x="5056188" y="4105275"/>
          <p14:tracePt t="69885" x="5046663" y="4105275"/>
          <p14:tracePt t="69892" x="5029200" y="4105275"/>
          <p14:tracePt t="69901" x="5019675" y="4105275"/>
          <p14:tracePt t="69910" x="5011738" y="4105275"/>
          <p14:tracePt t="69927" x="5002213" y="4105275"/>
          <p14:tracePt t="70101" x="5002213" y="4114800"/>
          <p14:tracePt t="70125" x="4992688" y="4124325"/>
          <p14:tracePt t="70141" x="4984750" y="4124325"/>
          <p14:tracePt t="70149" x="4965700" y="4132263"/>
          <p14:tracePt t="70165" x="4957763" y="4132263"/>
          <p14:tracePt t="70997" x="4957763" y="4141788"/>
          <p14:tracePt t="71013" x="4948238" y="4141788"/>
          <p14:tracePt t="71021" x="4940300" y="4141788"/>
          <p14:tracePt t="71045" x="4930775" y="4141788"/>
          <p14:tracePt t="71053" x="4921250" y="4141788"/>
          <p14:tracePt t="71061" x="4913313" y="4141788"/>
          <p14:tracePt t="71077" x="4894263" y="4151313"/>
          <p14:tracePt t="71094" x="4876800" y="4151313"/>
          <p14:tracePt t="71111" x="4849813" y="4168775"/>
          <p14:tracePt t="71128" x="4832350" y="4178300"/>
          <p14:tracePt t="71144" x="4813300" y="4186238"/>
          <p14:tracePt t="71161" x="4787900" y="4195763"/>
          <p14:tracePt t="71177" x="4760913" y="4203700"/>
          <p14:tracePt t="71194" x="4741863" y="4230688"/>
          <p14:tracePt t="71211" x="4724400" y="4240213"/>
          <p14:tracePt t="71228" x="4706938" y="4249738"/>
          <p14:tracePt t="71244" x="4652963" y="4276725"/>
          <p14:tracePt t="71261" x="4625975" y="4311650"/>
          <p14:tracePt t="71277" x="4608513" y="4338638"/>
          <p14:tracePt t="71294" x="4581525" y="4365625"/>
          <p14:tracePt t="71311" x="4562475" y="4392613"/>
          <p14:tracePt t="71327" x="4535488" y="4437063"/>
          <p14:tracePt t="71344" x="4508500" y="4473575"/>
          <p14:tracePt t="71361" x="4473575" y="4527550"/>
          <p14:tracePt t="71377" x="4446588" y="4572000"/>
          <p14:tracePt t="71394" x="4402138" y="4625975"/>
          <p14:tracePt t="71411" x="4375150" y="4670425"/>
          <p14:tracePt t="71428" x="4348163" y="4724400"/>
          <p14:tracePt t="71445" x="4311650" y="4795838"/>
          <p14:tracePt t="71461" x="4284663" y="4832350"/>
          <p14:tracePt t="71478" x="4249738" y="4886325"/>
          <p14:tracePt t="71494" x="4240213" y="4903788"/>
          <p14:tracePt t="71511" x="4230688" y="4921250"/>
          <p14:tracePt t="71527" x="4222750" y="4940300"/>
          <p14:tracePt t="71544" x="4213225" y="4965700"/>
          <p14:tracePt t="71561" x="4195763" y="4992688"/>
          <p14:tracePt t="71578" x="4178300" y="5038725"/>
          <p14:tracePt t="71594" x="4159250" y="5065713"/>
          <p14:tracePt t="71611" x="4141788" y="5110163"/>
          <p14:tracePt t="71628" x="4114800" y="5137150"/>
          <p14:tracePt t="71645" x="4097338" y="5181600"/>
          <p14:tracePt t="71661" x="4097338" y="5218113"/>
          <p14:tracePt t="71678" x="4087813" y="5235575"/>
          <p14:tracePt t="71694" x="4078288" y="5253038"/>
          <p14:tracePt t="71813" x="4078288" y="5262563"/>
          <p14:tracePt t="71821" x="4087813" y="5270500"/>
          <p14:tracePt t="71829" x="4114800" y="5289550"/>
          <p14:tracePt t="71845" x="4178300" y="5289550"/>
          <p14:tracePt t="71861" x="4222750" y="5297488"/>
          <p14:tracePt t="71877" x="4240213" y="5297488"/>
          <p14:tracePt t="71925" x="4249738" y="5297488"/>
          <p14:tracePt t="71981" x="4240213" y="5297488"/>
          <p14:tracePt t="72005" x="4230688" y="5297488"/>
          <p14:tracePt t="72029" x="4230688" y="5289550"/>
          <p14:tracePt t="72045" x="4222750" y="5289550"/>
          <p14:tracePt t="72164" x="4222750" y="5280025"/>
          <p14:tracePt t="72269" x="4222750" y="5270500"/>
          <p14:tracePt t="72765" x="4222750" y="5262563"/>
          <p14:tracePt t="72829" x="4222750" y="5253038"/>
          <p14:tracePt t="72885" x="4222750" y="5245100"/>
          <p14:tracePt t="73229" x="4222750" y="5235575"/>
          <p14:tracePt t="73237" x="4222750" y="5218113"/>
          <p14:tracePt t="73245" x="4222750" y="5199063"/>
          <p14:tracePt t="73261" x="4222750" y="5164138"/>
          <p14:tracePt t="73278" x="4222750" y="5154613"/>
          <p14:tracePt t="73533" x="4222750" y="5145088"/>
          <p14:tracePt t="73541" x="4222750" y="5137150"/>
          <p14:tracePt t="73557" x="4222750" y="5127625"/>
          <p14:tracePt t="73565" x="4222750" y="5118100"/>
          <p14:tracePt t="73581" x="4222750" y="5110163"/>
          <p14:tracePt t="73597" x="4222750" y="5100638"/>
          <p14:tracePt t="73613" x="4222750" y="5092700"/>
          <p14:tracePt t="73628" x="4222750" y="5083175"/>
          <p14:tracePt t="73645" x="4222750" y="5056188"/>
          <p14:tracePt t="73661" x="4213225" y="5029200"/>
          <p14:tracePt t="73678" x="4213225" y="5011738"/>
          <p14:tracePt t="73694" x="4203700" y="5002213"/>
          <p14:tracePt t="73711" x="4195763" y="4992688"/>
          <p14:tracePt t="73728" x="4186238" y="4984750"/>
          <p14:tracePt t="73745" x="4186238" y="4975225"/>
          <p14:tracePt t="73761" x="4178300" y="4975225"/>
          <p14:tracePt t="73778" x="4159250" y="4965700"/>
          <p14:tracePt t="73811" x="4151313" y="4965700"/>
          <p14:tracePt t="73828" x="4151313" y="4957763"/>
          <p14:tracePt t="73845" x="4141788" y="4957763"/>
          <p14:tracePt t="73869" x="4124325" y="4948238"/>
          <p14:tracePt t="73893" x="4114800" y="4948238"/>
          <p14:tracePt t="73909" x="4105275" y="4940300"/>
          <p14:tracePt t="73925" x="4105275" y="4930775"/>
          <p14:tracePt t="73941" x="4097338" y="4930775"/>
          <p14:tracePt t="73965" x="4087813" y="4921250"/>
          <p14:tracePt t="73989" x="4078288" y="4921250"/>
          <p14:tracePt t="74005" x="4078288" y="4913313"/>
          <p14:tracePt t="74029" x="4070350" y="4903788"/>
          <p14:tracePt t="74045" x="4070350" y="4894263"/>
          <p14:tracePt t="74061" x="4060825" y="4886325"/>
          <p14:tracePt t="74077" x="4051300" y="4876800"/>
          <p14:tracePt t="74101" x="4043363" y="4867275"/>
          <p14:tracePt t="74133" x="4025900" y="4859338"/>
          <p14:tracePt t="74149" x="4016375" y="4859338"/>
          <p14:tracePt t="74157" x="4016375" y="4849813"/>
          <p14:tracePt t="74165" x="4006850" y="4840288"/>
          <p14:tracePt t="74181" x="3998913" y="4832350"/>
          <p14:tracePt t="74198" x="3989388" y="4822825"/>
          <p14:tracePt t="74211" x="3989388" y="4813300"/>
          <p14:tracePt t="74228" x="3971925" y="4795838"/>
          <p14:tracePt t="74245" x="3935413" y="4751388"/>
          <p14:tracePt t="74261" x="3908425" y="4706938"/>
          <p14:tracePt t="74278" x="3881438" y="4679950"/>
          <p14:tracePt t="74295" x="3836988" y="4652963"/>
          <p14:tracePt t="74311" x="3792538" y="4616450"/>
          <p14:tracePt t="74328" x="3721100" y="4581525"/>
          <p14:tracePt t="74345" x="3675063" y="4562475"/>
          <p14:tracePt t="74361" x="3630613" y="4554538"/>
          <p14:tracePt t="74378" x="3586163" y="4545013"/>
          <p14:tracePt t="74395" x="3514725" y="4518025"/>
          <p14:tracePt t="74411" x="3451225" y="4508500"/>
          <p14:tracePt t="74428" x="3379788" y="4483100"/>
          <p14:tracePt t="74445" x="3263900" y="4446588"/>
          <p14:tracePt t="74461" x="3173413" y="4437063"/>
          <p14:tracePt t="74478" x="3101975" y="4419600"/>
          <p14:tracePt t="74495" x="3011488" y="4410075"/>
          <p14:tracePt t="74511" x="2932113" y="4392613"/>
          <p14:tracePt t="74528" x="2841625" y="4383088"/>
          <p14:tracePt t="74545" x="2787650" y="4383088"/>
          <p14:tracePt t="74561" x="2733675" y="4365625"/>
          <p14:tracePt t="74578" x="2689225" y="4356100"/>
          <p14:tracePt t="74595" x="2662238" y="4356100"/>
          <p14:tracePt t="74611" x="2635250" y="4338638"/>
          <p14:tracePt t="74628" x="2600325" y="4330700"/>
          <p14:tracePt t="74645" x="2536825" y="4311650"/>
          <p14:tracePt t="74661" x="2465388" y="4303713"/>
          <p14:tracePt t="74678" x="2411413" y="4284663"/>
          <p14:tracePt t="74695" x="2339975" y="4267200"/>
          <p14:tracePt t="74711" x="2286000" y="4257675"/>
          <p14:tracePt t="74728" x="2232025" y="4257675"/>
          <p14:tracePt t="74745" x="2197100" y="4257675"/>
          <p14:tracePt t="74761" x="2160588" y="4257675"/>
          <p14:tracePt t="74778" x="2116138" y="4267200"/>
          <p14:tracePt t="74795" x="2070100" y="4276725"/>
          <p14:tracePt t="74812" x="2025650" y="4294188"/>
          <p14:tracePt t="74828" x="1981200" y="4311650"/>
          <p14:tracePt t="74845" x="1909763" y="4348163"/>
          <p14:tracePt t="74861" x="1855788" y="4375150"/>
          <p14:tracePt t="74878" x="1828800" y="4402138"/>
          <p14:tracePt t="74895" x="1801813" y="4419600"/>
          <p14:tracePt t="74911" x="1801813" y="4446588"/>
          <p14:tracePt t="74928" x="1784350" y="4483100"/>
          <p14:tracePt t="74945" x="1784350" y="4518025"/>
          <p14:tracePt t="74961" x="1784350" y="4554538"/>
          <p14:tracePt t="74978" x="1784350" y="4581525"/>
          <p14:tracePt t="74995" x="1784350" y="4625975"/>
          <p14:tracePt t="75011" x="1811338" y="4652963"/>
          <p14:tracePt t="75028" x="1846263" y="4697413"/>
          <p14:tracePt t="75045" x="1909763" y="4760913"/>
          <p14:tracePt t="75061" x="1963738" y="4805363"/>
          <p14:tracePt t="75078" x="2044700" y="4849813"/>
          <p14:tracePt t="75095" x="2160588" y="4894263"/>
          <p14:tracePt t="75111" x="2286000" y="4921250"/>
          <p14:tracePt t="75128" x="2401888" y="4948238"/>
          <p14:tracePt t="75145" x="2527300" y="4965700"/>
          <p14:tracePt t="75161" x="2644775" y="4992688"/>
          <p14:tracePt t="75178" x="2779713" y="5011738"/>
          <p14:tracePt t="75195" x="2949575" y="5029200"/>
          <p14:tracePt t="75212" x="3136900" y="5038725"/>
          <p14:tracePt t="75228" x="3325813" y="5038725"/>
          <p14:tracePt t="75245" x="3586163" y="5029200"/>
          <p14:tracePt t="75261" x="3711575" y="5002213"/>
          <p14:tracePt t="75278" x="3783013" y="4975225"/>
          <p14:tracePt t="75295" x="3854450" y="4940300"/>
          <p14:tracePt t="75311" x="3917950" y="4903788"/>
          <p14:tracePt t="75328" x="3979863" y="4859338"/>
          <p14:tracePt t="75345" x="4016375" y="4822825"/>
          <p14:tracePt t="75361" x="4043363" y="4795838"/>
          <p14:tracePt t="75378" x="4070350" y="4760913"/>
          <p14:tracePt t="75395" x="4070350" y="4733925"/>
          <p14:tracePt t="75411" x="4078288" y="4706938"/>
          <p14:tracePt t="75428" x="4087813" y="4679950"/>
          <p14:tracePt t="75445" x="4087813" y="4652963"/>
          <p14:tracePt t="75462" x="4087813" y="4635500"/>
          <p14:tracePt t="75478" x="4078288" y="4608513"/>
          <p14:tracePt t="75495" x="4025900" y="4581525"/>
          <p14:tracePt t="75511" x="3971925" y="4545013"/>
          <p14:tracePt t="75528" x="3881438" y="4535488"/>
          <p14:tracePt t="75545" x="3756025" y="4508500"/>
          <p14:tracePt t="75562" x="3603625" y="4491038"/>
          <p14:tracePt t="75578" x="3451225" y="4456113"/>
          <p14:tracePt t="75595" x="3298825" y="4437063"/>
          <p14:tracePt t="75612" x="3182938" y="4419600"/>
          <p14:tracePt t="75628" x="3092450" y="4410075"/>
          <p14:tracePt t="75645" x="2949575" y="4365625"/>
          <p14:tracePt t="75662" x="2868613" y="4338638"/>
          <p14:tracePt t="75678" x="2760663" y="4311650"/>
          <p14:tracePt t="75695" x="2679700" y="4311650"/>
          <p14:tracePt t="75712" x="2581275" y="4311650"/>
          <p14:tracePt t="75728" x="2482850" y="4311650"/>
          <p14:tracePt t="75745" x="2420938" y="4311650"/>
          <p14:tracePt t="75762" x="2357438" y="4311650"/>
          <p14:tracePt t="75778" x="2295525" y="4311650"/>
          <p14:tracePt t="75795" x="2241550" y="4311650"/>
          <p14:tracePt t="75811" x="2170113" y="4338638"/>
          <p14:tracePt t="75828" x="2124075" y="4356100"/>
          <p14:tracePt t="75845" x="2025650" y="4375150"/>
          <p14:tracePt t="75861" x="1981200" y="4392613"/>
          <p14:tracePt t="75878" x="1954213" y="4402138"/>
          <p14:tracePt t="75895" x="1927225" y="4402138"/>
          <p14:tracePt t="75912" x="1900238" y="4410075"/>
          <p14:tracePt t="75928" x="1882775" y="4419600"/>
          <p14:tracePt t="75945" x="1838325" y="4446588"/>
          <p14:tracePt t="75962" x="1801813" y="4456113"/>
          <p14:tracePt t="75978" x="1784350" y="4473575"/>
          <p14:tracePt t="75995" x="1757363" y="4483100"/>
          <p14:tracePt t="76012" x="1739900" y="4500563"/>
          <p14:tracePt t="76028" x="1720850" y="4518025"/>
          <p14:tracePt t="76045" x="1703388" y="4535488"/>
          <p14:tracePt t="76062" x="1685925" y="4554538"/>
          <p14:tracePt t="76078" x="1676400" y="4589463"/>
          <p14:tracePt t="76095" x="1658938" y="4616450"/>
          <p14:tracePt t="76112" x="1639888" y="4670425"/>
          <p14:tracePt t="76128" x="1631950" y="4697413"/>
          <p14:tracePt t="76145" x="1631950" y="4733925"/>
          <p14:tracePt t="76162" x="1631950" y="4760913"/>
          <p14:tracePt t="76178" x="1631950" y="4787900"/>
          <p14:tracePt t="76195" x="1631950" y="4805363"/>
          <p14:tracePt t="76212" x="1649413" y="4822825"/>
          <p14:tracePt t="76228" x="1666875" y="4849813"/>
          <p14:tracePt t="76245" x="1712913" y="4867275"/>
          <p14:tracePt t="76262" x="1739900" y="4876800"/>
          <p14:tracePt t="76278" x="1757363" y="4894263"/>
          <p14:tracePt t="76295" x="1801813" y="4921250"/>
          <p14:tracePt t="76312" x="1846263" y="4940300"/>
          <p14:tracePt t="76328" x="1917700" y="4965700"/>
          <p14:tracePt t="76345" x="1990725" y="4965700"/>
          <p14:tracePt t="76362" x="2079625" y="4975225"/>
          <p14:tracePt t="76378" x="2170113" y="4984750"/>
          <p14:tracePt t="76395" x="2241550" y="4984750"/>
          <p14:tracePt t="76412" x="2330450" y="4984750"/>
          <p14:tracePt t="76428" x="2401888" y="4984750"/>
          <p14:tracePt t="76445" x="2501900" y="4984750"/>
          <p14:tracePt t="76462" x="2600325" y="4984750"/>
          <p14:tracePt t="76478" x="2743200" y="4948238"/>
          <p14:tracePt t="76495" x="2895600" y="4913313"/>
          <p14:tracePt t="76512" x="3021013" y="4876800"/>
          <p14:tracePt t="76528" x="3111500" y="4832350"/>
          <p14:tracePt t="76545" x="3173413" y="4822825"/>
          <p14:tracePt t="76562" x="3227388" y="4805363"/>
          <p14:tracePt t="76578" x="3271838" y="4795838"/>
          <p14:tracePt t="76595" x="3335338" y="4760913"/>
          <p14:tracePt t="76612" x="3389313" y="4724400"/>
          <p14:tracePt t="76629" x="3441700" y="4670425"/>
          <p14:tracePt t="76645" x="3495675" y="4616450"/>
          <p14:tracePt t="76662" x="3505200" y="4589463"/>
          <p14:tracePt t="76678" x="3514725" y="4554538"/>
          <p14:tracePt t="76695" x="3514725" y="4545013"/>
          <p14:tracePt t="76712" x="3514725" y="4535488"/>
          <p14:tracePt t="76729" x="3514725" y="4527550"/>
          <p14:tracePt t="76745" x="3478213" y="4508500"/>
          <p14:tracePt t="76762" x="3416300" y="4500563"/>
          <p14:tracePt t="76779" x="3352800" y="4483100"/>
          <p14:tracePt t="76795" x="3244850" y="4456113"/>
          <p14:tracePt t="76812" x="3128963" y="4419600"/>
          <p14:tracePt t="76828" x="2984500" y="4383088"/>
          <p14:tracePt t="76845" x="2733675" y="4330700"/>
          <p14:tracePt t="76862" x="2554288" y="4303713"/>
          <p14:tracePt t="76878" x="2393950" y="4303713"/>
          <p14:tracePt t="76895" x="2232025" y="4303713"/>
          <p14:tracePt t="76912" x="2106613" y="4348163"/>
          <p14:tracePt t="76928" x="2017713" y="4383088"/>
          <p14:tracePt t="76945" x="1954213" y="4419600"/>
          <p14:tracePt t="76962" x="1900238" y="4464050"/>
          <p14:tracePt t="76979" x="1865313" y="4491038"/>
          <p14:tracePt t="76995" x="1846263" y="4518025"/>
          <p14:tracePt t="77012" x="1838325" y="4554538"/>
          <p14:tracePt t="77028" x="1828800" y="4572000"/>
          <p14:tracePt t="77045" x="1828800" y="4608513"/>
          <p14:tracePt t="77062" x="1828800" y="4625975"/>
          <p14:tracePt t="77079" x="1828800" y="4643438"/>
          <p14:tracePt t="77112" x="1838325" y="4652963"/>
          <p14:tracePt t="77166" x="1838325" y="4660900"/>
          <p14:tracePt t="77205" x="1838325" y="4670425"/>
          <p14:tracePt t="77237" x="1838325" y="4687888"/>
          <p14:tracePt t="77270" x="1828800" y="4697413"/>
          <p14:tracePt t="77278" x="1819275" y="4697413"/>
          <p14:tracePt t="77301" x="1819275" y="4706938"/>
          <p14:tracePt t="77325" x="1811338" y="4714875"/>
          <p14:tracePt t="77781" x="1801813" y="4714875"/>
          <p14:tracePt t="77837" x="1784350" y="4714875"/>
          <p14:tracePt t="77845" x="1784350" y="4706938"/>
          <p14:tracePt t="77869" x="1774825" y="4706938"/>
          <p14:tracePt t="77893" x="1774825" y="4697413"/>
          <p14:tracePt t="77909" x="1765300" y="4679950"/>
          <p14:tracePt t="77917" x="1757363" y="4670425"/>
          <p14:tracePt t="77928" x="1757363" y="4660900"/>
          <p14:tracePt t="77945" x="1747838" y="4616450"/>
          <p14:tracePt t="77962" x="1730375" y="4589463"/>
          <p14:tracePt t="77979" x="1712913" y="4562475"/>
          <p14:tracePt t="77995" x="1712913" y="4545013"/>
          <p14:tracePt t="78181" x="1712913" y="4535488"/>
          <p14:tracePt t="78422" x="1712913" y="4545013"/>
          <p14:tracePt t="78453" x="1703388" y="4545013"/>
          <p14:tracePt t="78461" x="1693863" y="4545013"/>
          <p14:tracePt t="78470" x="1685925" y="4535488"/>
          <p14:tracePt t="78479" x="1676400" y="4535488"/>
          <p14:tracePt t="78495" x="1666875" y="4527550"/>
          <p14:tracePt t="78512" x="1658938" y="4518025"/>
          <p14:tracePt t="78529" x="1649413" y="4518025"/>
          <p14:tracePt t="78545" x="1639888" y="4518025"/>
          <p14:tracePt t="78562" x="1631950" y="4518025"/>
          <p14:tracePt t="78579" x="1622425" y="4508500"/>
          <p14:tracePt t="78605" x="1612900" y="4508500"/>
          <p14:tracePt t="78630" x="1604963" y="4500563"/>
          <p14:tracePt t="78653" x="1604963" y="4491038"/>
          <p14:tracePt t="79542" x="1604963" y="4483100"/>
          <p14:tracePt t="79614" x="1604963" y="4473575"/>
          <p14:tracePt t="79942" x="1604963" y="4483100"/>
          <p14:tracePt t="79950" x="1604963" y="4491038"/>
          <p14:tracePt t="80438" x="1595438" y="4491038"/>
          <p14:tracePt t="80462" x="1595438" y="4483100"/>
          <p14:tracePt t="80486" x="1595438" y="4473575"/>
          <p14:tracePt t="80502" x="1595438" y="4464050"/>
          <p14:tracePt t="80518" x="1587500" y="4456113"/>
          <p14:tracePt t="80542" x="1587500" y="4446588"/>
          <p14:tracePt t="80566" x="1587500" y="4437063"/>
          <p14:tracePt t="80598" x="1587500" y="4429125"/>
          <p14:tracePt t="80606" x="1577975" y="4429125"/>
          <p14:tracePt t="80622" x="1577975" y="4419600"/>
          <p14:tracePt t="80638" x="1577975" y="4410075"/>
          <p14:tracePt t="80662" x="1577975" y="4402138"/>
          <p14:tracePt t="80677" x="1577975" y="4392613"/>
          <p14:tracePt t="80702" x="1568450" y="4383088"/>
          <p14:tracePt t="80710" x="1568450" y="4375150"/>
          <p14:tracePt t="80726" x="1568450" y="4365625"/>
          <p14:tracePt t="80734" x="1568450" y="4356100"/>
          <p14:tracePt t="80750" x="1568450" y="4338638"/>
          <p14:tracePt t="80766" x="1568450" y="4330700"/>
          <p14:tracePt t="80779" x="1568450" y="4321175"/>
          <p14:tracePt t="80796" x="1568450" y="4303713"/>
          <p14:tracePt t="80813" x="1568450" y="4284663"/>
          <p14:tracePt t="80830" x="1577975" y="4257675"/>
          <p14:tracePt t="80846" x="1587500" y="4240213"/>
          <p14:tracePt t="80862" x="1604963" y="4213225"/>
          <p14:tracePt t="80879" x="1612900" y="4203700"/>
          <p14:tracePt t="80896" x="1622425" y="4195763"/>
          <p14:tracePt t="80929" x="1631950" y="4186238"/>
          <p14:tracePt t="81022" x="1639888" y="4186238"/>
          <p14:tracePt t="81294" x="1649413" y="4186238"/>
          <p14:tracePt t="81438" x="1658938" y="4186238"/>
          <p14:tracePt t="84094" x="1676400" y="4178300"/>
          <p14:tracePt t="84102" x="1693863" y="4159250"/>
          <p14:tracePt t="84113" x="1703388" y="4132263"/>
          <p14:tracePt t="84130" x="1739900" y="4087813"/>
          <p14:tracePt t="84146" x="1757363" y="4051300"/>
          <p14:tracePt t="84163" x="1774825" y="4025900"/>
          <p14:tracePt t="84180" x="1792288" y="4006850"/>
          <p14:tracePt t="84197" x="1801813" y="3998913"/>
          <p14:tracePt t="84230" x="1855788" y="4016375"/>
          <p14:tracePt t="84246" x="1900238" y="4114800"/>
          <p14:tracePt t="84263" x="1944688" y="4294188"/>
          <p14:tracePt t="84280" x="1954213" y="4429125"/>
          <p14:tracePt t="84296" x="1927225" y="4527550"/>
          <p14:tracePt t="84313" x="1855788" y="4616450"/>
          <p14:tracePt t="84330" x="1801813" y="4652963"/>
          <p14:tracePt t="84346" x="1784350" y="4652963"/>
          <p14:tracePt t="84430" x="1774825" y="4652963"/>
          <p14:tracePt t="85414" x="1774825" y="4643438"/>
          <p14:tracePt t="85526" x="1774825" y="4635500"/>
          <p14:tracePt t="85654" x="1774825" y="4625975"/>
          <p14:tracePt t="86214" x="1774825" y="4616450"/>
          <p14:tracePt t="86374" x="1774825" y="4608513"/>
          <p14:tracePt t="86406" x="1765300" y="4598988"/>
          <p14:tracePt t="86438" x="1757363" y="4589463"/>
          <p14:tracePt t="86454" x="1747838" y="4572000"/>
          <p14:tracePt t="86462" x="1747838" y="4554538"/>
          <p14:tracePt t="86470" x="1739900" y="4535488"/>
          <p14:tracePt t="86480" x="1739900" y="4518025"/>
          <p14:tracePt t="86497" x="1730375" y="4456113"/>
          <p14:tracePt t="86513" x="1720850" y="4402138"/>
          <p14:tracePt t="86530" x="1720850" y="4356100"/>
          <p14:tracePt t="86547" x="1720850" y="4321175"/>
          <p14:tracePt t="86564" x="1720850" y="4284663"/>
          <p14:tracePt t="86580" x="1720850" y="4267200"/>
          <p14:tracePt t="86597" x="1720850" y="4213225"/>
          <p14:tracePt t="86614" x="1720850" y="4159250"/>
          <p14:tracePt t="86630" x="1730375" y="4114800"/>
          <p14:tracePt t="86647" x="1730375" y="4087813"/>
          <p14:tracePt t="86664" x="1739900" y="4060825"/>
          <p14:tracePt t="86680" x="1747838" y="4051300"/>
          <p14:tracePt t="86697" x="1747838" y="4033838"/>
          <p14:tracePt t="86713" x="1757363" y="3998913"/>
          <p14:tracePt t="86730" x="1784350" y="3925888"/>
          <p14:tracePt t="86747" x="1792288" y="3854450"/>
          <p14:tracePt t="86763" x="1811338" y="3783013"/>
          <p14:tracePt t="86780" x="1819275" y="3729038"/>
          <p14:tracePt t="86797" x="1828800" y="3694113"/>
          <p14:tracePt t="86814" x="1828800" y="3675063"/>
          <p14:tracePt t="86830" x="1828800" y="3648075"/>
          <p14:tracePt t="86847" x="1838325" y="3630613"/>
          <p14:tracePt t="86863" x="1846263" y="3594100"/>
          <p14:tracePt t="86880" x="1855788" y="3559175"/>
          <p14:tracePt t="86897" x="1865313" y="3514725"/>
          <p14:tracePt t="86914" x="1873250" y="3478213"/>
          <p14:tracePt t="86930" x="1892300" y="3433763"/>
          <p14:tracePt t="86947" x="1909763" y="3397250"/>
          <p14:tracePt t="86964" x="1936750" y="3362325"/>
          <p14:tracePt t="86980" x="1954213" y="3335338"/>
          <p14:tracePt t="86997" x="1971675" y="3308350"/>
          <p14:tracePt t="87014" x="1998663" y="3281363"/>
          <p14:tracePt t="87030" x="2052638" y="3236913"/>
          <p14:tracePt t="87047" x="2097088" y="3200400"/>
          <p14:tracePt t="87064" x="2124075" y="3163888"/>
          <p14:tracePt t="87080" x="2170113" y="3128963"/>
          <p14:tracePt t="87097" x="2222500" y="3092450"/>
          <p14:tracePt t="87114" x="2295525" y="3048000"/>
          <p14:tracePt t="87130" x="2374900" y="2994025"/>
          <p14:tracePt t="87147" x="2465388" y="2959100"/>
          <p14:tracePt t="87164" x="2563813" y="2922588"/>
          <p14:tracePt t="87180" x="2654300" y="2895600"/>
          <p14:tracePt t="87197" x="2716213" y="2878138"/>
          <p14:tracePt t="87214" x="2797175" y="2868613"/>
          <p14:tracePt t="87231" x="2895600" y="2851150"/>
          <p14:tracePt t="87247" x="2976563" y="2841625"/>
          <p14:tracePt t="87264" x="3048000" y="2832100"/>
          <p14:tracePt t="87280" x="3119438" y="2832100"/>
          <p14:tracePt t="87297" x="3200400" y="2832100"/>
          <p14:tracePt t="87314" x="3289300" y="2859088"/>
          <p14:tracePt t="87330" x="3379788" y="2886075"/>
          <p14:tracePt t="87347" x="3468688" y="2913063"/>
          <p14:tracePt t="87364" x="3549650" y="2932113"/>
          <p14:tracePt t="87380" x="3630613" y="2976563"/>
          <p14:tracePt t="87397" x="3694113" y="3003550"/>
          <p14:tracePt t="87414" x="3729038" y="3030538"/>
          <p14:tracePt t="87430" x="3765550" y="3065463"/>
          <p14:tracePt t="87447" x="3800475" y="3111500"/>
          <p14:tracePt t="87464" x="3827463" y="3155950"/>
          <p14:tracePt t="87480" x="3873500" y="3217863"/>
          <p14:tracePt t="87497" x="3917950" y="3289300"/>
          <p14:tracePt t="87514" x="3952875" y="3335338"/>
          <p14:tracePt t="87530" x="3979863" y="3370263"/>
          <p14:tracePt t="87547" x="4006850" y="3406775"/>
          <p14:tracePt t="87564" x="4025900" y="3451225"/>
          <p14:tracePt t="87580" x="4043363" y="3495675"/>
          <p14:tracePt t="87597" x="4060825" y="3549650"/>
          <p14:tracePt t="87614" x="4070350" y="3621088"/>
          <p14:tracePt t="87630" x="4097338" y="3702050"/>
          <p14:tracePt t="87647" x="4097338" y="3746500"/>
          <p14:tracePt t="87664" x="4105275" y="3792538"/>
          <p14:tracePt t="87680" x="4105275" y="3846513"/>
          <p14:tracePt t="87697" x="4114800" y="3935413"/>
          <p14:tracePt t="87714" x="4114800" y="4043363"/>
          <p14:tracePt t="87730" x="4114800" y="4178300"/>
          <p14:tracePt t="87747" x="4114800" y="4311650"/>
          <p14:tracePt t="87764" x="4105275" y="4437063"/>
          <p14:tracePt t="87780" x="4087813" y="4554538"/>
          <p14:tracePt t="87797" x="4051300" y="4679950"/>
          <p14:tracePt t="87814" x="4016375" y="4795838"/>
          <p14:tracePt t="87831" x="3971925" y="4940300"/>
          <p14:tracePt t="87847" x="3935413" y="5011738"/>
          <p14:tracePt t="87864" x="3917950" y="5046663"/>
          <p14:tracePt t="87880" x="3890963" y="5100638"/>
          <p14:tracePt t="87897" x="3854450" y="5145088"/>
          <p14:tracePt t="87914" x="3819525" y="5191125"/>
          <p14:tracePt t="87930" x="3765550" y="5253038"/>
          <p14:tracePt t="87947" x="3721100" y="5297488"/>
          <p14:tracePt t="87964" x="3657600" y="5360988"/>
          <p14:tracePt t="87981" x="3630613" y="5387975"/>
          <p14:tracePt t="87997" x="3586163" y="5405438"/>
          <p14:tracePt t="88014" x="3532188" y="5432425"/>
          <p14:tracePt t="88031" x="3468688" y="5459413"/>
          <p14:tracePt t="88047" x="3379788" y="5486400"/>
          <p14:tracePt t="88064" x="3316288" y="5503863"/>
          <p14:tracePt t="88080" x="3254375" y="5522913"/>
          <p14:tracePt t="88098" x="3209925" y="5522913"/>
          <p14:tracePt t="88114" x="3173413" y="5522913"/>
          <p14:tracePt t="88130" x="3128963" y="5522913"/>
          <p14:tracePt t="88147" x="3092450" y="5513388"/>
          <p14:tracePt t="88164" x="3048000" y="5503863"/>
          <p14:tracePt t="88181" x="2994025" y="5468938"/>
          <p14:tracePt t="88197" x="2922588" y="5422900"/>
          <p14:tracePt t="88214" x="2851150" y="5370513"/>
          <p14:tracePt t="88231" x="2752725" y="5253038"/>
          <p14:tracePt t="88247" x="2679700" y="5164138"/>
          <p14:tracePt t="88264" x="2617788" y="5065713"/>
          <p14:tracePt t="88280" x="2573338" y="4984750"/>
          <p14:tracePt t="88297" x="2527300" y="4903788"/>
          <p14:tracePt t="88314" x="2509838" y="4832350"/>
          <p14:tracePt t="88330" x="2492375" y="4751388"/>
          <p14:tracePt t="88348" x="2492375" y="4679950"/>
          <p14:tracePt t="88364" x="2492375" y="4608513"/>
          <p14:tracePt t="88381" x="2492375" y="4508500"/>
          <p14:tracePt t="88397" x="2492375" y="4410075"/>
          <p14:tracePt t="88414" x="2492375" y="4338638"/>
          <p14:tracePt t="88431" x="2492375" y="4249738"/>
          <p14:tracePt t="88447" x="2492375" y="4159250"/>
          <p14:tracePt t="88464" x="2509838" y="4070350"/>
          <p14:tracePt t="88481" x="2536825" y="3971925"/>
          <p14:tracePt t="88497" x="2563813" y="3873500"/>
          <p14:tracePt t="88514" x="2600325" y="3792538"/>
          <p14:tracePt t="88530" x="2627313" y="3694113"/>
          <p14:tracePt t="88547" x="2644775" y="3640138"/>
          <p14:tracePt t="88564" x="2679700" y="3568700"/>
          <p14:tracePt t="88581" x="2716213" y="3487738"/>
          <p14:tracePt t="88597" x="2770188" y="3406775"/>
          <p14:tracePt t="88614" x="2806700" y="3335338"/>
          <p14:tracePt t="88631" x="2878138" y="3236913"/>
          <p14:tracePt t="88647" x="2922588" y="3190875"/>
          <p14:tracePt t="88664" x="2967038" y="3146425"/>
          <p14:tracePt t="88680" x="3011488" y="3111500"/>
          <p14:tracePt t="88697" x="3065463" y="3074988"/>
          <p14:tracePt t="88714" x="3119438" y="3038475"/>
          <p14:tracePt t="88731" x="3190875" y="3003550"/>
          <p14:tracePt t="88747" x="3244850" y="2984500"/>
          <p14:tracePt t="88764" x="3316288" y="2976563"/>
          <p14:tracePt t="88781" x="3389313" y="2976563"/>
          <p14:tracePt t="88797" x="3487738" y="2976563"/>
          <p14:tracePt t="88814" x="3675063" y="2976563"/>
          <p14:tracePt t="88831" x="3846513" y="2994025"/>
          <p14:tracePt t="88847" x="4006850" y="3048000"/>
          <p14:tracePt t="88864" x="4151313" y="3084513"/>
          <p14:tracePt t="88880" x="4276725" y="3119438"/>
          <p14:tracePt t="88897" x="4356100" y="3155950"/>
          <p14:tracePt t="88914" x="4429125" y="3190875"/>
          <p14:tracePt t="88930" x="4464050" y="3217863"/>
          <p14:tracePt t="88948" x="4491038" y="3236913"/>
          <p14:tracePt t="88964" x="4500563" y="3244850"/>
          <p14:tracePt t="88980" x="4508500" y="3254375"/>
          <p14:tracePt t="88997" x="4518025" y="3263900"/>
          <p14:tracePt t="89014" x="4518025" y="3271838"/>
          <p14:tracePt t="89031" x="4527550" y="3289300"/>
          <p14:tracePt t="89095" x="4527550" y="3298825"/>
          <p14:tracePt t="89119" x="4535488" y="3308350"/>
          <p14:tracePt t="89127" x="4545013" y="3316288"/>
          <p14:tracePt t="89159" x="4554538" y="3325813"/>
          <p14:tracePt t="89223" x="4562475" y="3325813"/>
          <p14:tracePt t="89343" x="4581525" y="3335338"/>
          <p14:tracePt t="89671" x="4581525" y="3343275"/>
          <p14:tracePt t="89679" x="4581525" y="3362325"/>
          <p14:tracePt t="89687" x="4581525" y="3389313"/>
          <p14:tracePt t="89697" x="4589463" y="3406775"/>
          <p14:tracePt t="89714" x="4589463" y="3433763"/>
          <p14:tracePt t="89731" x="4598988" y="3451225"/>
          <p14:tracePt t="89747" x="4608513" y="3478213"/>
          <p14:tracePt t="92983" x="4608513" y="3487738"/>
          <p14:tracePt t="93000" x="4616450" y="3487738"/>
          <p14:tracePt t="93015" x="4625975" y="3487738"/>
          <p14:tracePt t="93031" x="4635500" y="3487738"/>
          <p14:tracePt t="93039" x="4643438" y="3495675"/>
          <p14:tracePt t="93048" x="4652963" y="3505200"/>
          <p14:tracePt t="93065" x="4670425" y="3514725"/>
          <p14:tracePt t="93081" x="4679950" y="3549650"/>
          <p14:tracePt t="93098" x="4687888" y="3559175"/>
          <p14:tracePt t="93115" x="4697413" y="3559175"/>
          <p14:tracePt t="93423" x="4697413" y="3549650"/>
          <p14:tracePt t="93431" x="4697413" y="3541713"/>
          <p14:tracePt t="93439" x="4697413" y="3532188"/>
          <p14:tracePt t="93448" x="4697413" y="3514725"/>
          <p14:tracePt t="93465" x="4697413" y="3505200"/>
          <p14:tracePt t="93482" x="4706938" y="3487738"/>
          <p14:tracePt t="93498" x="4733925" y="3478213"/>
          <p14:tracePt t="93515" x="4795838" y="3468688"/>
          <p14:tracePt t="93531" x="4849813" y="3460750"/>
          <p14:tracePt t="93548" x="4913313" y="3460750"/>
          <p14:tracePt t="93565" x="4948238" y="3460750"/>
          <p14:tracePt t="93581" x="4984750" y="3460750"/>
          <p14:tracePt t="93598" x="5029200" y="3460750"/>
          <p14:tracePt t="93615" x="5100638" y="3460750"/>
          <p14:tracePt t="93631" x="5118100" y="3460750"/>
          <p14:tracePt t="93648" x="5154613" y="3468688"/>
          <p14:tracePt t="93681" x="5164138" y="3468688"/>
          <p14:tracePt t="93698" x="5172075" y="3468688"/>
          <p14:tracePt t="93727" x="5181600" y="3468688"/>
          <p14:tracePt t="93783" x="5181600" y="3478213"/>
          <p14:tracePt t="94375" x="5191125" y="3487738"/>
          <p14:tracePt t="94447" x="5191125" y="3495675"/>
          <p14:tracePt t="94455" x="5199063" y="3495675"/>
          <p14:tracePt t="94471" x="5199063" y="3505200"/>
          <p14:tracePt t="94495" x="5208588" y="3514725"/>
          <p14:tracePt t="94511" x="5208588" y="3522663"/>
          <p14:tracePt t="94664" x="5218113" y="3522663"/>
          <p14:tracePt t="94687" x="5218113" y="3532188"/>
          <p14:tracePt t="94711" x="5226050" y="3541713"/>
          <p14:tracePt t="94719" x="5226050" y="3549650"/>
          <p14:tracePt t="94735" x="5245100" y="3559175"/>
          <p14:tracePt t="94743" x="5245100" y="3568700"/>
          <p14:tracePt t="94751" x="5253038" y="3576638"/>
          <p14:tracePt t="94765" x="5270500" y="3576638"/>
          <p14:tracePt t="94782" x="5289550" y="3586163"/>
          <p14:tracePt t="94798" x="5324475" y="3594100"/>
          <p14:tracePt t="94815" x="5360988" y="3613150"/>
          <p14:tracePt t="94832" x="5378450" y="3630613"/>
          <p14:tracePt t="94848" x="5387975" y="3630613"/>
          <p14:tracePt t="94865" x="5397500" y="3630613"/>
          <p14:tracePt t="94882" x="5397500" y="3640138"/>
          <p14:tracePt t="94898" x="5405438" y="3640138"/>
          <p14:tracePt t="94915" x="5405438" y="3648075"/>
          <p14:tracePt t="94932" x="5405438" y="3667125"/>
          <p14:tracePt t="94948" x="5414963" y="3702050"/>
          <p14:tracePt t="94965" x="5422900" y="3756025"/>
          <p14:tracePt t="94982" x="5432425" y="3810000"/>
          <p14:tracePt t="94998" x="5441950" y="3890963"/>
          <p14:tracePt t="95015" x="5449888" y="3989388"/>
          <p14:tracePt t="95032" x="5449888" y="4060825"/>
          <p14:tracePt t="95048" x="5449888" y="4151313"/>
          <p14:tracePt t="95065" x="5449888" y="4222750"/>
          <p14:tracePt t="95082" x="5441950" y="4303713"/>
          <p14:tracePt t="95099" x="5422900" y="4383088"/>
          <p14:tracePt t="95115" x="5405438" y="4437063"/>
          <p14:tracePt t="95132" x="5397500" y="4483100"/>
          <p14:tracePt t="95149" x="5378450" y="4518025"/>
          <p14:tracePt t="95165" x="5351463" y="4562475"/>
          <p14:tracePt t="95182" x="5334000" y="4616450"/>
          <p14:tracePt t="95199" x="5297488" y="4679950"/>
          <p14:tracePt t="95215" x="5245100" y="4741863"/>
          <p14:tracePt t="95232" x="5208588" y="4795838"/>
          <p14:tracePt t="95248" x="5191125" y="4813300"/>
          <p14:tracePt t="95265" x="5172075" y="4840288"/>
          <p14:tracePt t="95282" x="5154613" y="4876800"/>
          <p14:tracePt t="95298" x="5118100" y="4903788"/>
          <p14:tracePt t="95315" x="5100638" y="4930775"/>
          <p14:tracePt t="95332" x="5065713" y="4965700"/>
          <p14:tracePt t="95349" x="5019675" y="4984750"/>
          <p14:tracePt t="95365" x="4975225" y="5002213"/>
          <p14:tracePt t="95382" x="4940300" y="5019675"/>
          <p14:tracePt t="95399" x="4913313" y="5029200"/>
          <p14:tracePt t="95415" x="4886325" y="5046663"/>
          <p14:tracePt t="95464" x="4876800" y="5046663"/>
          <p14:tracePt t="95479" x="4867275" y="5046663"/>
          <p14:tracePt t="95495" x="4859338" y="5046663"/>
          <p14:tracePt t="95503" x="4849813" y="5038725"/>
          <p14:tracePt t="95519" x="4840288" y="5029200"/>
          <p14:tracePt t="95532" x="4840288" y="5019675"/>
          <p14:tracePt t="95549" x="4840288" y="4992688"/>
          <p14:tracePt t="95565" x="4822825" y="4975225"/>
          <p14:tracePt t="95582" x="4822825" y="4957763"/>
          <p14:tracePt t="95598" x="4805363" y="4940300"/>
          <p14:tracePt t="95615" x="4787900" y="4886325"/>
          <p14:tracePt t="95632" x="4778375" y="4840288"/>
          <p14:tracePt t="95648" x="4760913" y="4795838"/>
          <p14:tracePt t="95665" x="4760913" y="4751388"/>
          <p14:tracePt t="95682" x="4760913" y="4706938"/>
          <p14:tracePt t="95698" x="4760913" y="4670425"/>
          <p14:tracePt t="95715" x="4760913" y="4643438"/>
          <p14:tracePt t="95732" x="4760913" y="4608513"/>
          <p14:tracePt t="95749" x="4760913" y="4572000"/>
          <p14:tracePt t="95765" x="4760913" y="4527550"/>
          <p14:tracePt t="95782" x="4760913" y="4483100"/>
          <p14:tracePt t="95799" x="4760913" y="4429125"/>
          <p14:tracePt t="95815" x="4768850" y="4356100"/>
          <p14:tracePt t="95832" x="4768850" y="4303713"/>
          <p14:tracePt t="95849" x="4778375" y="4257675"/>
          <p14:tracePt t="95865" x="4778375" y="4222750"/>
          <p14:tracePt t="95882" x="4795838" y="4178300"/>
          <p14:tracePt t="95898" x="4795838" y="4151313"/>
          <p14:tracePt t="95915" x="4805363" y="4124325"/>
          <p14:tracePt t="95932" x="4805363" y="4105275"/>
          <p14:tracePt t="95949" x="4805363" y="4087813"/>
          <p14:tracePt t="95965" x="4805363" y="4060825"/>
          <p14:tracePt t="95982" x="4822825" y="4033838"/>
          <p14:tracePt t="95998" x="4822825" y="3998913"/>
          <p14:tracePt t="96015" x="4840288" y="3962400"/>
          <p14:tracePt t="96032" x="4849813" y="3925888"/>
          <p14:tracePt t="96049" x="4849813" y="3908425"/>
          <p14:tracePt t="96065" x="4867275" y="3881438"/>
          <p14:tracePt t="96082" x="4867275" y="3863975"/>
          <p14:tracePt t="96099" x="4876800" y="3836988"/>
          <p14:tracePt t="96115" x="4886325" y="3819525"/>
          <p14:tracePt t="96132" x="4886325" y="3810000"/>
          <p14:tracePt t="96149" x="4894263" y="3792538"/>
          <p14:tracePt t="96165" x="4903788" y="3765550"/>
          <p14:tracePt t="96182" x="4913313" y="3746500"/>
          <p14:tracePt t="96199" x="4921250" y="3729038"/>
          <p14:tracePt t="96215" x="4930775" y="3694113"/>
          <p14:tracePt t="96232" x="4940300" y="3675063"/>
          <p14:tracePt t="96249" x="4948238" y="3667125"/>
          <p14:tracePt t="96265" x="4948238" y="3648075"/>
          <p14:tracePt t="96328" x="4957763" y="3648075"/>
          <p14:tracePt t="96359" x="4965700" y="3648075"/>
          <p14:tracePt t="96368" x="4975225" y="3648075"/>
          <p14:tracePt t="96384" x="4992688" y="3648075"/>
          <p14:tracePt t="96400" x="5002213" y="3648075"/>
          <p14:tracePt t="96407" x="5019675" y="3648075"/>
          <p14:tracePt t="96415" x="5029200" y="3648075"/>
          <p14:tracePt t="96432" x="5046663" y="3648075"/>
          <p14:tracePt t="96449" x="5065713" y="3648075"/>
          <p14:tracePt t="96465" x="5083175" y="3648075"/>
          <p14:tracePt t="96482" x="5092700" y="3648075"/>
          <p14:tracePt t="96499" x="5100638" y="3648075"/>
          <p14:tracePt t="96532" x="5118100" y="3648075"/>
          <p14:tracePt t="96549" x="5137150" y="3648075"/>
          <p14:tracePt t="96565" x="5145088" y="3657600"/>
          <p14:tracePt t="96582" x="5164138" y="3667125"/>
          <p14:tracePt t="96599" x="5172075" y="3675063"/>
          <p14:tracePt t="96616" x="5191125" y="3694113"/>
          <p14:tracePt t="96632" x="5208588" y="3721100"/>
          <p14:tracePt t="96649" x="5226050" y="3746500"/>
          <p14:tracePt t="96665" x="5245100" y="3773488"/>
          <p14:tracePt t="96682" x="5262563" y="3810000"/>
          <p14:tracePt t="96699" x="5270500" y="3836988"/>
          <p14:tracePt t="96715" x="5297488" y="3863975"/>
          <p14:tracePt t="96732" x="5307013" y="3898900"/>
          <p14:tracePt t="96749" x="5316538" y="3935413"/>
          <p14:tracePt t="96765" x="5334000" y="3979863"/>
          <p14:tracePt t="96782" x="5343525" y="4025900"/>
          <p14:tracePt t="96799" x="5360988" y="4060825"/>
          <p14:tracePt t="96815" x="5370513" y="4132263"/>
          <p14:tracePt t="96832" x="5387975" y="4159250"/>
          <p14:tracePt t="96849" x="5397500" y="4195763"/>
          <p14:tracePt t="96865" x="5397500" y="4213225"/>
          <p14:tracePt t="96882" x="5414963" y="4240213"/>
          <p14:tracePt t="96899" x="5414963" y="4267200"/>
          <p14:tracePt t="96916" x="5422900" y="4284663"/>
          <p14:tracePt t="96932" x="5432425" y="4330700"/>
          <p14:tracePt t="96949" x="5432425" y="4365625"/>
          <p14:tracePt t="96966" x="5432425" y="4419600"/>
          <p14:tracePt t="96982" x="5432425" y="4456113"/>
          <p14:tracePt t="96999" x="5432425" y="4500563"/>
          <p14:tracePt t="97016" x="5432425" y="4572000"/>
          <p14:tracePt t="97032" x="5432425" y="4635500"/>
          <p14:tracePt t="97049" x="5414963" y="4733925"/>
          <p14:tracePt t="97065" x="5387975" y="4849813"/>
          <p14:tracePt t="97082" x="5343525" y="4940300"/>
          <p14:tracePt t="97099" x="5289550" y="5038725"/>
          <p14:tracePt t="97115" x="5262563" y="5092700"/>
          <p14:tracePt t="97132" x="5235575" y="5145088"/>
          <p14:tracePt t="97149" x="5208588" y="5181600"/>
          <p14:tracePt t="97165" x="5181600" y="5218113"/>
          <p14:tracePt t="97182" x="5154613" y="5245100"/>
          <p14:tracePt t="97199" x="5137150" y="5262563"/>
          <p14:tracePt t="97216" x="5100638" y="5280025"/>
          <p14:tracePt t="97232" x="5083175" y="5297488"/>
          <p14:tracePt t="97249" x="5056188" y="5307013"/>
          <p14:tracePt t="97265" x="5029200" y="5316538"/>
          <p14:tracePt t="97282" x="5019675" y="5316538"/>
          <p14:tracePt t="97299" x="4992688" y="5316538"/>
          <p14:tracePt t="97315" x="4965700" y="5316538"/>
          <p14:tracePt t="97332" x="4957763" y="5316538"/>
          <p14:tracePt t="97349" x="4930775" y="5316538"/>
          <p14:tracePt t="97365" x="4903788" y="5316538"/>
          <p14:tracePt t="97382" x="4894263" y="5316538"/>
          <p14:tracePt t="97399" x="4876800" y="5307013"/>
          <p14:tracePt t="97416" x="4840288" y="5270500"/>
          <p14:tracePt t="97432" x="4813300" y="5226050"/>
          <p14:tracePt t="97449" x="4778375" y="5172075"/>
          <p14:tracePt t="97465" x="4768850" y="5100638"/>
          <p14:tracePt t="97482" x="4751388" y="5046663"/>
          <p14:tracePt t="97499" x="4751388" y="4975225"/>
          <p14:tracePt t="97516" x="4751388" y="4886325"/>
          <p14:tracePt t="97532" x="4768850" y="4813300"/>
          <p14:tracePt t="97549" x="4795838" y="4751388"/>
          <p14:tracePt t="97566" x="4832350" y="4679950"/>
          <p14:tracePt t="97582" x="4867275" y="4608513"/>
          <p14:tracePt t="97599" x="4894263" y="4554538"/>
          <p14:tracePt t="97616" x="4957763" y="4437063"/>
          <p14:tracePt t="97632" x="4975225" y="4392613"/>
          <p14:tracePt t="97649" x="5002213" y="4330700"/>
          <p14:tracePt t="97665" x="5011738" y="4267200"/>
          <p14:tracePt t="97682" x="5038725" y="4195763"/>
          <p14:tracePt t="97699" x="5046663" y="4141788"/>
          <p14:tracePt t="97715" x="5065713" y="4097338"/>
          <p14:tracePt t="97732" x="5092700" y="4043363"/>
          <p14:tracePt t="97749" x="5110163" y="4016375"/>
          <p14:tracePt t="97766" x="5118100" y="3998913"/>
          <p14:tracePt t="97783" x="5137150" y="3971925"/>
          <p14:tracePt t="97799" x="5137150" y="3962400"/>
          <p14:tracePt t="97816" x="5172075" y="3925888"/>
          <p14:tracePt t="97832" x="5191125" y="3908425"/>
          <p14:tracePt t="97849" x="5199063" y="3898900"/>
          <p14:tracePt t="97865" x="5218113" y="3881438"/>
          <p14:tracePt t="97899" x="5235575" y="3881438"/>
          <p14:tracePt t="97915" x="5245100" y="3873500"/>
          <p14:tracePt t="97932" x="5270500" y="3873500"/>
          <p14:tracePt t="97949" x="5289550" y="3863975"/>
          <p14:tracePt t="97966" x="5307013" y="3863975"/>
          <p14:tracePt t="97982" x="5324475" y="3863975"/>
          <p14:tracePt t="97999" x="5343525" y="3863975"/>
          <p14:tracePt t="98016" x="5360988" y="3863975"/>
          <p14:tracePt t="98032" x="5370513" y="3863975"/>
          <p14:tracePt t="98049" x="5378450" y="3863975"/>
          <p14:tracePt t="98082" x="5387975" y="3863975"/>
          <p14:tracePt t="98099" x="5397500" y="3863975"/>
          <p14:tracePt t="98116" x="5405438" y="3863975"/>
          <p14:tracePt t="98132" x="5414963" y="3863975"/>
          <p14:tracePt t="98149" x="5422900" y="3863975"/>
          <p14:tracePt t="98166" x="5449888" y="3863975"/>
          <p14:tracePt t="98182" x="5459413" y="3863975"/>
          <p14:tracePt t="98200" x="5476875" y="3863975"/>
          <p14:tracePt t="98216" x="5486400" y="3873500"/>
          <p14:tracePt t="98249" x="5495925" y="3873500"/>
          <p14:tracePt t="98280" x="5503863" y="3881438"/>
          <p14:tracePt t="98304" x="5522913" y="3898900"/>
          <p14:tracePt t="98320" x="5530850" y="3908425"/>
          <p14:tracePt t="98328" x="5540375" y="3917950"/>
          <p14:tracePt t="98336" x="5540375" y="3935413"/>
          <p14:tracePt t="98349" x="5549900" y="3944938"/>
          <p14:tracePt t="98366" x="5549900" y="3952875"/>
          <p14:tracePt t="98382" x="5549900" y="3971925"/>
          <p14:tracePt t="98400" x="5557838" y="4016375"/>
          <p14:tracePt t="98416" x="5557838" y="4060825"/>
          <p14:tracePt t="98432" x="5557838" y="4114800"/>
          <p14:tracePt t="98449" x="5557838" y="4168775"/>
          <p14:tracePt t="98466" x="5557838" y="4213225"/>
          <p14:tracePt t="98482" x="5549900" y="4276725"/>
          <p14:tracePt t="98499" x="5522913" y="4330700"/>
          <p14:tracePt t="98516" x="5513388" y="4383088"/>
          <p14:tracePt t="98532" x="5495925" y="4429125"/>
          <p14:tracePt t="98549" x="5476875" y="4483100"/>
          <p14:tracePt t="98566" x="5449888" y="4527550"/>
          <p14:tracePt t="98583" x="5432425" y="4589463"/>
          <p14:tracePt t="98600" x="5397500" y="4679950"/>
          <p14:tracePt t="98616" x="5387975" y="4733925"/>
          <p14:tracePt t="98632" x="5370513" y="4778375"/>
          <p14:tracePt t="98649" x="5351463" y="4813300"/>
          <p14:tracePt t="98666" x="5343525" y="4849813"/>
          <p14:tracePt t="98682" x="5324475" y="4894263"/>
          <p14:tracePt t="98699" x="5297488" y="4948238"/>
          <p14:tracePt t="98716" x="5280025" y="4992688"/>
          <p14:tracePt t="98733" x="5262563" y="5038725"/>
          <p14:tracePt t="98749" x="5245100" y="5065713"/>
          <p14:tracePt t="98766" x="5235575" y="5100638"/>
          <p14:tracePt t="98782" x="5218113" y="5145088"/>
          <p14:tracePt t="98800" x="5191125" y="5181600"/>
          <p14:tracePt t="98816" x="5145088" y="5245100"/>
          <p14:tracePt t="98832" x="5137150" y="5262563"/>
          <p14:tracePt t="98849" x="5127625" y="5270500"/>
          <p14:tracePt t="98866" x="5118100" y="5280025"/>
          <p14:tracePt t="98904" x="5110163" y="5289550"/>
          <p14:tracePt t="98920" x="5100638" y="5289550"/>
          <p14:tracePt t="98936" x="5100638" y="5297488"/>
          <p14:tracePt t="98949" x="5092700" y="5297488"/>
          <p14:tracePt t="98966" x="5092700" y="5307013"/>
          <p14:tracePt t="98983" x="5083175" y="5316538"/>
          <p14:tracePt t="111457" x="5065713" y="5316538"/>
          <p14:tracePt t="111465" x="5046663" y="5307013"/>
          <p14:tracePt t="111473" x="5019675" y="5289550"/>
          <p14:tracePt t="111485" x="4992688" y="5270500"/>
          <p14:tracePt t="111501" x="4948238" y="5245100"/>
          <p14:tracePt t="111518" x="4894263" y="5226050"/>
          <p14:tracePt t="111535" x="4840288" y="5199063"/>
          <p14:tracePt t="111551" x="4805363" y="5181600"/>
          <p14:tracePt t="111568" x="4760913" y="5154613"/>
          <p14:tracePt t="111585" x="4697413" y="5118100"/>
          <p14:tracePt t="111602" x="4679950" y="5092700"/>
          <p14:tracePt t="111618" x="4679950" y="5002213"/>
          <p14:tracePt t="111635" x="4697413" y="4876800"/>
          <p14:tracePt t="111651" x="4751388" y="4687888"/>
          <p14:tracePt t="111668" x="4778375" y="4473575"/>
          <p14:tracePt t="111685" x="4795838" y="4222750"/>
          <p14:tracePt t="111701" x="4795838" y="3944938"/>
          <p14:tracePt t="111718" x="4795838" y="3667125"/>
          <p14:tracePt t="111735" x="4795838" y="3441700"/>
          <p14:tracePt t="111751" x="4795838" y="3263900"/>
          <p14:tracePt t="111768" x="4795838" y="3119438"/>
          <p14:tracePt t="111769" x="4795838" y="3084513"/>
          <p14:tracePt t="111785" x="4795838" y="3011488"/>
          <p14:tracePt t="111802" x="4795838" y="2976563"/>
          <p14:tracePt t="111818" x="4795838" y="2967038"/>
          <p14:tracePt t="111881" x="4787900" y="2967038"/>
          <p14:tracePt t="112089" x="4778375" y="2967038"/>
          <p14:tracePt t="112153" x="4778375" y="2976563"/>
          <p14:tracePt t="112161" x="4778375" y="2984500"/>
          <p14:tracePt t="112170" x="4778375" y="2994025"/>
          <p14:tracePt t="112186" x="4787900" y="2994025"/>
          <p14:tracePt t="112201" x="4787900" y="3003550"/>
          <p14:tracePt t="112218" x="4787900" y="3011488"/>
          <p14:tracePt t="112297" x="4787900" y="3021013"/>
          <p14:tracePt t="112345" x="4768850" y="3021013"/>
          <p14:tracePt t="112353" x="4741863" y="3021013"/>
          <p14:tracePt t="112361" x="4714875" y="3021013"/>
          <p14:tracePt t="112370" x="4687888" y="3011488"/>
          <p14:tracePt t="112385" x="4625975" y="2984500"/>
          <p14:tracePt t="112402" x="4572000" y="2959100"/>
          <p14:tracePt t="112418" x="4473575" y="2913063"/>
          <p14:tracePt t="112435" x="4348163" y="2851150"/>
          <p14:tracePt t="112451" x="4222750" y="2797175"/>
          <p14:tracePt t="112468" x="4105275" y="2743200"/>
          <p14:tracePt t="112485" x="3979863" y="2689225"/>
          <p14:tracePt t="112502" x="3854450" y="2617788"/>
          <p14:tracePt t="112518" x="3738563" y="2527300"/>
          <p14:tracePt t="112535" x="3630613" y="2474913"/>
          <p14:tracePt t="112552" x="3613150" y="2474913"/>
          <p14:tracePt t="112586" x="3613150" y="2465388"/>
          <p14:tracePt t="112753" x="3621088" y="2447925"/>
          <p14:tracePt t="112761" x="3630613" y="2428875"/>
          <p14:tracePt t="112770" x="3648075" y="2420938"/>
          <p14:tracePt t="112785" x="3648075" y="2401888"/>
          <p14:tracePt t="112802" x="3648075" y="2357438"/>
          <p14:tracePt t="112818" x="3648075" y="2295525"/>
          <p14:tracePt t="112835" x="3648075" y="2222500"/>
          <p14:tracePt t="112852" x="3613150" y="2124075"/>
          <p14:tracePt t="112868" x="3568700" y="2017713"/>
          <p14:tracePt t="112885" x="3495675" y="1927225"/>
          <p14:tracePt t="112902" x="3433763" y="1838325"/>
          <p14:tracePt t="112918" x="3406775" y="1811338"/>
          <p14:tracePt t="112935" x="3379788" y="1774825"/>
          <p14:tracePt t="112952" x="3352800" y="1739900"/>
          <p14:tracePt t="112968" x="3335338" y="1720850"/>
          <p14:tracePt t="112985" x="3289300" y="1676400"/>
          <p14:tracePt t="113002" x="3263900" y="1658938"/>
          <p14:tracePt t="113018" x="3217863" y="1639888"/>
          <p14:tracePt t="113035" x="3190875" y="1622425"/>
          <p14:tracePt t="113052" x="3173413" y="1604963"/>
          <p14:tracePt t="113068" x="3136900" y="1577975"/>
          <p14:tracePt t="113085" x="3092450" y="1550988"/>
          <p14:tracePt t="113102" x="3048000" y="1514475"/>
          <p14:tracePt t="113118" x="2994025" y="1487488"/>
          <p14:tracePt t="113135" x="2949575" y="1460500"/>
          <p14:tracePt t="113152" x="2905125" y="1443038"/>
          <p14:tracePt t="113168" x="2878138" y="1416050"/>
          <p14:tracePt t="113185" x="2832100" y="1398588"/>
          <p14:tracePt t="113202" x="2806700" y="1389063"/>
          <p14:tracePt t="113218" x="2770188" y="1371600"/>
          <p14:tracePt t="113235" x="2743200" y="1362075"/>
          <p14:tracePt t="113252" x="2689225" y="1344613"/>
          <p14:tracePt t="113268" x="2617788" y="1327150"/>
          <p14:tracePt t="113285" x="2563813" y="1308100"/>
          <p14:tracePt t="113302" x="2519363" y="1300163"/>
          <p14:tracePt t="113318" x="2492375" y="1290638"/>
          <p14:tracePt t="113335" x="2474913" y="1282700"/>
          <p14:tracePt t="113352" x="2455863" y="1282700"/>
          <p14:tracePt t="113368" x="2438400" y="1282700"/>
          <p14:tracePt t="113385" x="2393950" y="1273175"/>
          <p14:tracePt t="113402" x="2357438" y="1263650"/>
          <p14:tracePt t="113418" x="2322513" y="1263650"/>
          <p14:tracePt t="113435" x="2295525" y="1263650"/>
          <p14:tracePt t="113452" x="2268538" y="1263650"/>
          <p14:tracePt t="113468" x="2249488" y="1263650"/>
          <p14:tracePt t="113485" x="2214563" y="1263650"/>
          <p14:tracePt t="113502" x="2187575" y="1263650"/>
          <p14:tracePt t="113518" x="2133600" y="1263650"/>
          <p14:tracePt t="113535" x="2089150" y="1263650"/>
          <p14:tracePt t="113552" x="2035175" y="1273175"/>
          <p14:tracePt t="113568" x="1998663" y="1273175"/>
          <p14:tracePt t="113585" x="1944688" y="1290638"/>
          <p14:tracePt t="113602" x="1909763" y="1300163"/>
          <p14:tracePt t="113618" x="1882775" y="1300163"/>
          <p14:tracePt t="113635" x="1846263" y="1317625"/>
          <p14:tracePt t="113652" x="1811338" y="1317625"/>
          <p14:tracePt t="113668" x="1774825" y="1327150"/>
          <p14:tracePt t="113685" x="1739900" y="1327150"/>
          <p14:tracePt t="113702" x="1712913" y="1327150"/>
          <p14:tracePt t="113718" x="1685925" y="1327150"/>
          <p14:tracePt t="113735" x="1658938" y="1327150"/>
          <p14:tracePt t="113752" x="1612900" y="1327150"/>
          <p14:tracePt t="113769" x="1604963" y="1317625"/>
          <p14:tracePt t="113771" x="1587500" y="1317625"/>
          <p14:tracePt t="113785" x="1560513" y="1300163"/>
          <p14:tracePt t="113802" x="1506538" y="1282700"/>
          <p14:tracePt t="113818" x="1479550" y="1273175"/>
          <p14:tracePt t="113835" x="1460500" y="1263650"/>
          <p14:tracePt t="113852" x="1452563" y="1255713"/>
          <p14:tracePt t="113868" x="1435100" y="1246188"/>
          <p14:tracePt t="113885" x="1408113" y="1228725"/>
          <p14:tracePt t="113902" x="1381125" y="1201738"/>
          <p14:tracePt t="113919" x="1354138" y="1174750"/>
          <p14:tracePt t="113935" x="1327150" y="1155700"/>
          <p14:tracePt t="113968" x="1317625" y="1147763"/>
          <p14:tracePt t="113985" x="1308100" y="1138238"/>
          <p14:tracePt t="114026" x="1308100" y="1130300"/>
          <p14:tracePt t="114042" x="1308100" y="1120775"/>
          <p14:tracePt t="114050" x="1308100" y="1111250"/>
          <p14:tracePt t="114058" x="1317625" y="1111250"/>
          <p14:tracePt t="114068" x="1317625" y="1103313"/>
          <p14:tracePt t="114085" x="1327150" y="1093788"/>
          <p14:tracePt t="114102" x="1335088" y="1084263"/>
          <p14:tracePt t="114118" x="1354138" y="1076325"/>
          <p14:tracePt t="114152" x="1371600" y="1066800"/>
          <p14:tracePt t="114169" x="1381125" y="1057275"/>
          <p14:tracePt t="114186" x="1435100" y="1030288"/>
          <p14:tracePt t="114202" x="1479550" y="1022350"/>
          <p14:tracePt t="114218" x="1550988" y="1003300"/>
          <p14:tracePt t="114235" x="1604963" y="977900"/>
          <p14:tracePt t="114252" x="1649413" y="977900"/>
          <p14:tracePt t="114268" x="1685925" y="968375"/>
          <p14:tracePt t="114285" x="1703388" y="968375"/>
          <p14:tracePt t="114302" x="1730375" y="958850"/>
          <p14:tracePt t="114319" x="1765300" y="958850"/>
          <p14:tracePt t="114335" x="1811338" y="950913"/>
          <p14:tracePt t="114352" x="1865313" y="941388"/>
          <p14:tracePt t="114369" x="1909763" y="941388"/>
          <p14:tracePt t="114385" x="1981200" y="941388"/>
          <p14:tracePt t="114402" x="2025650" y="941388"/>
          <p14:tracePt t="114418" x="2079625" y="941388"/>
          <p14:tracePt t="114435" x="2106613" y="941388"/>
          <p14:tracePt t="114452" x="2143125" y="950913"/>
          <p14:tracePt t="114469" x="2178050" y="958850"/>
          <p14:tracePt t="114485" x="2222500" y="968375"/>
          <p14:tracePt t="114502" x="2259013" y="977900"/>
          <p14:tracePt t="114519" x="2295525" y="995363"/>
          <p14:tracePt t="114535" x="2330450" y="1003300"/>
          <p14:tracePt t="114552" x="2339975" y="1022350"/>
          <p14:tracePt t="114569" x="2357438" y="1030288"/>
          <p14:tracePt t="114586" x="2366963" y="1039813"/>
          <p14:tracePt t="114603" x="2374900" y="1049338"/>
          <p14:tracePt t="114619" x="2384425" y="1057275"/>
          <p14:tracePt t="114635" x="2393950" y="1076325"/>
          <p14:tracePt t="114652" x="2401888" y="1093788"/>
          <p14:tracePt t="114669" x="2401888" y="1103313"/>
          <p14:tracePt t="114685" x="2401888" y="1111250"/>
          <p14:tracePt t="114702" x="2401888" y="1120775"/>
          <p14:tracePt t="114719" x="2401888" y="1138238"/>
          <p14:tracePt t="114735" x="2401888" y="1147763"/>
          <p14:tracePt t="114752" x="2384425" y="1174750"/>
          <p14:tracePt t="114769" x="2349500" y="1182688"/>
          <p14:tracePt t="114770" x="2322513" y="1192213"/>
          <p14:tracePt t="114786" x="2295525" y="1201738"/>
          <p14:tracePt t="114802" x="2259013" y="1201738"/>
          <p14:tracePt t="114819" x="2214563" y="1201738"/>
          <p14:tracePt t="114835" x="2160588" y="1201738"/>
          <p14:tracePt t="114852" x="2106613" y="1201738"/>
          <p14:tracePt t="114869" x="2052638" y="1209675"/>
          <p14:tracePt t="114885" x="1990725" y="1219200"/>
          <p14:tracePt t="114902" x="1944688" y="1219200"/>
          <p14:tracePt t="114919" x="1892300" y="1219200"/>
          <p14:tracePt t="114935" x="1855788" y="1219200"/>
          <p14:tracePt t="114952" x="1819275" y="1219200"/>
          <p14:tracePt t="114969" x="1792288" y="1219200"/>
          <p14:tracePt t="114985" x="1730375" y="1209675"/>
          <p14:tracePt t="115002" x="1693863" y="1201738"/>
          <p14:tracePt t="115018" x="1649413" y="1192213"/>
          <p14:tracePt t="115035" x="1631950" y="1192213"/>
          <p14:tracePt t="115052" x="1604963" y="1182688"/>
          <p14:tracePt t="115069" x="1595438" y="1182688"/>
          <p14:tracePt t="115085" x="1577975" y="1174750"/>
          <p14:tracePt t="115103" x="1560513" y="1174750"/>
          <p14:tracePt t="115119" x="1550988" y="1165225"/>
          <p14:tracePt t="115135" x="1541463" y="1165225"/>
          <p14:tracePt t="115152" x="1533525" y="1155700"/>
          <p14:tracePt t="115169" x="1524000" y="1155700"/>
          <p14:tracePt t="115186" x="1506538" y="1147763"/>
          <p14:tracePt t="115202" x="1497013" y="1147763"/>
          <p14:tracePt t="115235" x="1487488" y="1147763"/>
          <p14:tracePt t="115346" x="1487488" y="1138238"/>
          <p14:tracePt t="115362" x="1487488" y="1130300"/>
          <p14:tracePt t="115386" x="1487488" y="1120775"/>
          <p14:tracePt t="115402" x="1497013" y="1111250"/>
          <p14:tracePt t="115418" x="1514475" y="1103313"/>
          <p14:tracePt t="115426" x="1533525" y="1093788"/>
          <p14:tracePt t="115435" x="1541463" y="1093788"/>
          <p14:tracePt t="115452" x="1587500" y="1084263"/>
          <p14:tracePt t="115469" x="1639888" y="1066800"/>
          <p14:tracePt t="115485" x="1693863" y="1057275"/>
          <p14:tracePt t="115502" x="1792288" y="1039813"/>
          <p14:tracePt t="115519" x="1855788" y="1030288"/>
          <p14:tracePt t="115535" x="1954213" y="1022350"/>
          <p14:tracePt t="115552" x="2070100" y="1022350"/>
          <p14:tracePt t="115569" x="2143125" y="1022350"/>
          <p14:tracePt t="115585" x="2241550" y="1022350"/>
          <p14:tracePt t="115602" x="2295525" y="1022350"/>
          <p14:tracePt t="115619" x="2339975" y="1022350"/>
          <p14:tracePt t="115636" x="2384425" y="1022350"/>
          <p14:tracePt t="115652" x="2438400" y="1030288"/>
          <p14:tracePt t="115669" x="2482850" y="1030288"/>
          <p14:tracePt t="115686" x="2509838" y="1039813"/>
          <p14:tracePt t="115702" x="2536825" y="1057275"/>
          <p14:tracePt t="115719" x="2546350" y="1057275"/>
          <p14:tracePt t="115736" x="2546350" y="1066800"/>
          <p14:tracePt t="115752" x="2546350" y="1084263"/>
          <p14:tracePt t="115769" x="2546350" y="1111250"/>
          <p14:tracePt t="115770" x="2536825" y="1130300"/>
          <p14:tracePt t="115785" x="2482850" y="1192213"/>
          <p14:tracePt t="115802" x="2393950" y="1246188"/>
          <p14:tracePt t="115819" x="2241550" y="1282700"/>
          <p14:tracePt t="115835" x="2116138" y="1290638"/>
          <p14:tracePt t="115852" x="1990725" y="1290638"/>
          <p14:tracePt t="115869" x="1865313" y="1290638"/>
          <p14:tracePt t="115886" x="1811338" y="1273175"/>
          <p14:tracePt t="115902" x="1765300" y="1255713"/>
          <p14:tracePt t="115919" x="1757363" y="1246188"/>
          <p14:tracePt t="115936" x="1739900" y="1219200"/>
          <p14:tracePt t="115952" x="1720850" y="1201738"/>
          <p14:tracePt t="115969" x="1703388" y="1182688"/>
          <p14:tracePt t="115986" x="1703388" y="1165225"/>
          <p14:tracePt t="116002" x="1693863" y="1155700"/>
          <p14:tracePt t="116019" x="1693863" y="1147763"/>
          <p14:tracePt t="116035" x="1739900" y="1130300"/>
          <p14:tracePt t="116052" x="1801813" y="1130300"/>
          <p14:tracePt t="116069" x="1882775" y="1111250"/>
          <p14:tracePt t="116085" x="1954213" y="1111250"/>
          <p14:tracePt t="116102" x="1990725" y="1111250"/>
          <p14:tracePt t="116119" x="1998663" y="1111250"/>
          <p14:tracePt t="116154" x="2008188" y="1111250"/>
          <p14:tracePt t="116169" x="2008188" y="1120775"/>
          <p14:tracePt t="116186" x="1971675" y="1147763"/>
          <p14:tracePt t="116202" x="1917700" y="1155700"/>
          <p14:tracePt t="116219" x="1865313" y="1174750"/>
          <p14:tracePt t="116236" x="1801813" y="1174750"/>
          <p14:tracePt t="116252" x="1757363" y="1174750"/>
          <p14:tracePt t="116269" x="1720850" y="1174750"/>
          <p14:tracePt t="116286" x="1712913" y="1174750"/>
          <p14:tracePt t="116302" x="1703388" y="1174750"/>
          <p14:tracePt t="116319" x="1703388" y="1155700"/>
          <p14:tracePt t="116336" x="1703388" y="1138238"/>
          <p14:tracePt t="116352" x="1720850" y="1111250"/>
          <p14:tracePt t="116369" x="1784350" y="1103313"/>
          <p14:tracePt t="116386" x="1990725" y="1093788"/>
          <p14:tracePt t="116402" x="2151063" y="1103313"/>
          <p14:tracePt t="116419" x="2276475" y="1138238"/>
          <p14:tracePt t="116436" x="2339975" y="1155700"/>
          <p14:tracePt t="116452" x="2349500" y="1165225"/>
          <p14:tracePt t="116469" x="2357438" y="1174750"/>
          <p14:tracePt t="116486" x="2357438" y="1201738"/>
          <p14:tracePt t="116502" x="2330450" y="1228725"/>
          <p14:tracePt t="116519" x="2286000" y="1246188"/>
          <p14:tracePt t="116536" x="2232025" y="1255713"/>
          <p14:tracePt t="116552" x="2214563" y="1255713"/>
          <p14:tracePt t="116586" x="2205038" y="1255713"/>
          <p14:tracePt t="116626" x="2222500" y="1255713"/>
          <p14:tracePt t="116634" x="2259013" y="1246188"/>
          <p14:tracePt t="116642" x="2303463" y="1246188"/>
          <p14:tracePt t="116652" x="2366963" y="1246188"/>
          <p14:tracePt t="116669" x="2474913" y="1246188"/>
          <p14:tracePt t="116686" x="2527300" y="1255713"/>
          <p14:tracePt t="116702" x="2536825" y="1255713"/>
          <p14:tracePt t="116736" x="2501900" y="1263650"/>
          <p14:tracePt t="116752" x="2401888" y="1273175"/>
          <p14:tracePt t="116769" x="2295525" y="1282700"/>
          <p14:tracePt t="116771" x="2232025" y="1282700"/>
          <p14:tracePt t="116786" x="2178050" y="1282700"/>
          <p14:tracePt t="116802" x="2170113" y="1282700"/>
          <p14:tracePt t="116866" x="2178050" y="1282700"/>
          <p14:tracePt t="116874" x="2187575" y="1282700"/>
          <p14:tracePt t="116882" x="2197100" y="1282700"/>
          <p14:tracePt t="116890" x="2197100" y="1273175"/>
          <p14:tracePt t="116962" x="2187575" y="1273175"/>
          <p14:tracePt t="116970" x="2170113" y="1282700"/>
          <p14:tracePt t="116978" x="2151063" y="1282700"/>
          <p14:tracePt t="116986" x="2124075" y="1282700"/>
          <p14:tracePt t="117002" x="2079625" y="1282700"/>
          <p14:tracePt t="117019" x="2062163" y="1282700"/>
          <p14:tracePt t="117036" x="2044700" y="1282700"/>
          <p14:tracePt t="117090" x="2035175" y="1282700"/>
          <p14:tracePt t="117122" x="2017713" y="1282700"/>
          <p14:tracePt t="117138" x="2008188" y="1282700"/>
          <p14:tracePt t="117146" x="1998663" y="1273175"/>
          <p14:tracePt t="117154" x="1990725" y="1273175"/>
          <p14:tracePt t="117169" x="1981200" y="1263650"/>
          <p14:tracePt t="117250" x="1990725" y="1263650"/>
          <p14:tracePt t="117258" x="2008188" y="1263650"/>
          <p14:tracePt t="117269" x="2035175" y="1263650"/>
          <p14:tracePt t="117286" x="2089150" y="1263650"/>
          <p14:tracePt t="117302" x="2124075" y="1263650"/>
          <p14:tracePt t="117319" x="2143125" y="1263650"/>
          <p14:tracePt t="117354" x="2151063" y="1273175"/>
          <p14:tracePt t="117386" x="2143125" y="1282700"/>
          <p14:tracePt t="117410" x="2133600" y="1290638"/>
          <p14:tracePt t="117474" x="2151063" y="1290638"/>
          <p14:tracePt t="117482" x="2178050" y="1290638"/>
          <p14:tracePt t="117490" x="2205038" y="1282700"/>
          <p14:tracePt t="117502" x="2241550" y="1282700"/>
          <p14:tracePt t="117519" x="2259013" y="1282700"/>
          <p14:tracePt t="117536" x="2268538" y="1282700"/>
          <p14:tracePt t="117746" x="2259013" y="1282700"/>
          <p14:tracePt t="117874" x="2259013" y="1290638"/>
          <p14:tracePt t="117930" x="2249488" y="1300163"/>
          <p14:tracePt t="117954" x="2249488" y="1308100"/>
          <p14:tracePt t="117962" x="2249488" y="1317625"/>
          <p14:tracePt t="117971" x="2249488" y="1327150"/>
          <p14:tracePt t="117986" x="2249488" y="1344613"/>
          <p14:tracePt t="118003" x="2249488" y="1381125"/>
          <p14:tracePt t="118019" x="2249488" y="1443038"/>
          <p14:tracePt t="118036" x="2249488" y="1487488"/>
          <p14:tracePt t="118052" x="2268538" y="1533525"/>
          <p14:tracePt t="118069" x="2276475" y="1550988"/>
          <p14:tracePt t="118086" x="2303463" y="1587500"/>
          <p14:tracePt t="118102" x="2312988" y="1622425"/>
          <p14:tracePt t="118119" x="2322513" y="1658938"/>
          <p14:tracePt t="118136" x="2339975" y="1703388"/>
          <p14:tracePt t="118152" x="2366963" y="1784350"/>
          <p14:tracePt t="118169" x="2384425" y="1882775"/>
          <p14:tracePt t="118186" x="2411413" y="2025650"/>
          <p14:tracePt t="118203" x="2447925" y="2089150"/>
          <p14:tracePt t="118219" x="2455863" y="2151063"/>
          <p14:tracePt t="118236" x="2474913" y="2214563"/>
          <p14:tracePt t="118253" x="2492375" y="2286000"/>
          <p14:tracePt t="118269" x="2509838" y="2384425"/>
          <p14:tracePt t="118286" x="2527300" y="2501900"/>
          <p14:tracePt t="118303" x="2527300" y="2608263"/>
          <p14:tracePt t="118319" x="2527300" y="2716213"/>
          <p14:tracePt t="118336" x="2527300" y="2806700"/>
          <p14:tracePt t="118353" x="2527300" y="2886075"/>
          <p14:tracePt t="118370" x="2527300" y="3021013"/>
          <p14:tracePt t="118386" x="2527300" y="3146425"/>
          <p14:tracePt t="118403" x="2527300" y="3263900"/>
          <p14:tracePt t="118419" x="2527300" y="3397250"/>
          <p14:tracePt t="118436" x="2536825" y="3532188"/>
          <p14:tracePt t="118452" x="2554288" y="3640138"/>
          <p14:tracePt t="118469" x="2573338" y="3765550"/>
          <p14:tracePt t="118486" x="2581275" y="3854450"/>
          <p14:tracePt t="118503" x="2590800" y="3971925"/>
          <p14:tracePt t="118519" x="2590800" y="4087813"/>
          <p14:tracePt t="118536" x="2608263" y="4178300"/>
          <p14:tracePt t="118553" x="2617788" y="4240213"/>
          <p14:tracePt t="118569" x="2635250" y="4294188"/>
          <p14:tracePt t="118586" x="2671763" y="4356100"/>
          <p14:tracePt t="118603" x="2698750" y="4383088"/>
          <p14:tracePt t="118619" x="2760663" y="4410075"/>
          <p14:tracePt t="118636" x="2787650" y="4410075"/>
          <p14:tracePt t="118818" x="2797175" y="4410075"/>
          <p14:tracePt t="118826" x="2806700" y="4410075"/>
          <p14:tracePt t="118842" x="2806700" y="4402138"/>
          <p14:tracePt t="118882" x="2806700" y="4392613"/>
          <p14:tracePt t="118890" x="2814638" y="4392613"/>
          <p14:tracePt t="118898" x="2832100" y="4392613"/>
          <p14:tracePt t="118906" x="2851150" y="4383088"/>
          <p14:tracePt t="118919" x="2859088" y="4375150"/>
          <p14:tracePt t="118936" x="2913063" y="4375150"/>
          <p14:tracePt t="118953" x="2967038" y="4356100"/>
          <p14:tracePt t="118970" x="3092450" y="4330700"/>
          <p14:tracePt t="118986" x="3128963" y="4311650"/>
          <p14:tracePt t="119003" x="3155950" y="4311650"/>
          <p14:tracePt t="119019" x="3173413" y="4303713"/>
          <p14:tracePt t="119036" x="3200400" y="4294188"/>
          <p14:tracePt t="119053" x="3227388" y="4276725"/>
          <p14:tracePt t="119069" x="3263900" y="4267200"/>
          <p14:tracePt t="119086" x="3298825" y="4249738"/>
          <p14:tracePt t="119103" x="3335338" y="4249738"/>
          <p14:tracePt t="119119" x="3343275" y="4249738"/>
          <p14:tracePt t="119136" x="3362325" y="4249738"/>
          <p14:tracePt t="119170" x="3370263" y="4240213"/>
          <p14:tracePt t="119194" x="3379788" y="4230688"/>
          <p14:tracePt t="119218" x="3389313" y="4222750"/>
          <p14:tracePt t="119274" x="3389313" y="4213225"/>
          <p14:tracePt t="119298" x="3389313" y="4195763"/>
          <p14:tracePt t="119306" x="3379788" y="4195763"/>
          <p14:tracePt t="119314" x="3370263" y="4186238"/>
          <p14:tracePt t="119322" x="3343275" y="4178300"/>
          <p14:tracePt t="119336" x="3335338" y="4178300"/>
          <p14:tracePt t="119353" x="3316288" y="4159250"/>
          <p14:tracePt t="119370" x="3254375" y="4159250"/>
          <p14:tracePt t="119386" x="3209925" y="4151313"/>
          <p14:tracePt t="119403" x="3163888" y="4151313"/>
          <p14:tracePt t="119419" x="3128963" y="4151313"/>
          <p14:tracePt t="119436" x="3074988" y="4151313"/>
          <p14:tracePt t="119453" x="3038475" y="4151313"/>
          <p14:tracePt t="119469" x="2984500" y="4151313"/>
          <p14:tracePt t="119486" x="2932113" y="4151313"/>
          <p14:tracePt t="119503" x="2878138" y="4159250"/>
          <p14:tracePt t="119519" x="2824163" y="4178300"/>
          <p14:tracePt t="119536" x="2779713" y="4195763"/>
          <p14:tracePt t="119553" x="2743200" y="4203700"/>
          <p14:tracePt t="119570" x="2689225" y="4203700"/>
          <p14:tracePt t="119586" x="2644775" y="4213225"/>
          <p14:tracePt t="119603" x="2600325" y="4222750"/>
          <p14:tracePt t="119619" x="2546350" y="4230688"/>
          <p14:tracePt t="119636" x="2501900" y="4249738"/>
          <p14:tracePt t="119653" x="2482850" y="4257675"/>
          <p14:tracePt t="119669" x="2447925" y="4257675"/>
          <p14:tracePt t="119703" x="2438400" y="4257675"/>
          <p14:tracePt t="119720" x="2428875" y="4257675"/>
          <p14:tracePt t="119802" x="2447925" y="4257675"/>
          <p14:tracePt t="119810" x="2465388" y="4249738"/>
          <p14:tracePt t="119819" x="2482850" y="4240213"/>
          <p14:tracePt t="119836" x="2546350" y="4213225"/>
          <p14:tracePt t="119853" x="2590800" y="4195763"/>
          <p14:tracePt t="119869" x="2635250" y="4178300"/>
          <p14:tracePt t="119886" x="2654300" y="4168775"/>
          <p14:tracePt t="119903" x="2679700" y="4159250"/>
          <p14:tracePt t="119920" x="2716213" y="4159250"/>
          <p14:tracePt t="119936" x="2752725" y="4159250"/>
          <p14:tracePt t="119953" x="2779713" y="4159250"/>
          <p14:tracePt t="119970" x="2851150" y="4213225"/>
          <p14:tracePt t="119986" x="2895600" y="4240213"/>
          <p14:tracePt t="120003" x="2905125" y="4249738"/>
          <p14:tracePt t="120036" x="2905125" y="4257675"/>
          <p14:tracePt t="120053" x="2886075" y="4267200"/>
          <p14:tracePt t="120070" x="2814638" y="4267200"/>
          <p14:tracePt t="120086" x="2743200" y="4267200"/>
          <p14:tracePt t="120103" x="2689225" y="4267200"/>
          <p14:tracePt t="120120" x="2662238" y="4257675"/>
          <p14:tracePt t="120136" x="2654300" y="4249738"/>
          <p14:tracePt t="120153" x="2654300" y="4230688"/>
          <p14:tracePt t="120170" x="2662238" y="4178300"/>
          <p14:tracePt t="120186" x="2725738" y="4151313"/>
          <p14:tracePt t="120203" x="2814638" y="4132263"/>
          <p14:tracePt t="120220" x="2878138" y="4132263"/>
          <p14:tracePt t="120236" x="2905125" y="4141788"/>
          <p14:tracePt t="120253" x="2913063" y="4151313"/>
          <p14:tracePt t="120270" x="2913063" y="4168775"/>
          <p14:tracePt t="120286" x="2913063" y="4195763"/>
          <p14:tracePt t="120303" x="2895600" y="4222750"/>
          <p14:tracePt t="120320" x="2824163" y="4240213"/>
          <p14:tracePt t="120336" x="2779713" y="4240213"/>
          <p14:tracePt t="120353" x="2760663" y="4240213"/>
          <p14:tracePt t="120370" x="2760663" y="4203700"/>
          <p14:tracePt t="120386" x="2760663" y="4178300"/>
          <p14:tracePt t="120403" x="2787650" y="4141788"/>
          <p14:tracePt t="120420" x="2841625" y="4124325"/>
          <p14:tracePt t="120436" x="2878138" y="4114800"/>
          <p14:tracePt t="120453" x="2895600" y="4114800"/>
          <p14:tracePt t="120470" x="2913063" y="4114800"/>
          <p14:tracePt t="120486" x="2913063" y="4124325"/>
          <p14:tracePt t="120503" x="2913063" y="4141788"/>
          <p14:tracePt t="120520" x="2913063" y="4151313"/>
          <p14:tracePt t="120536" x="2905125" y="4151313"/>
          <p14:tracePt t="120642" x="2913063" y="4151313"/>
          <p14:tracePt t="120650" x="2932113" y="4151313"/>
          <p14:tracePt t="120658" x="2949575" y="4151313"/>
          <p14:tracePt t="120670" x="2967038" y="4159250"/>
          <p14:tracePt t="120686" x="3048000" y="4195763"/>
          <p14:tracePt t="120703" x="3111500" y="4203700"/>
          <p14:tracePt t="120720" x="3163888" y="4222750"/>
          <p14:tracePt t="120736" x="3182938" y="4222750"/>
          <p14:tracePt t="120753" x="3190875" y="4222750"/>
          <p14:tracePt t="120810" x="3200400" y="4222750"/>
          <p14:tracePt t="120834" x="3209925" y="4222750"/>
          <p14:tracePt t="120842" x="3217863" y="4222750"/>
          <p14:tracePt t="120853" x="3227388" y="4222750"/>
          <p14:tracePt t="120947" x="3244850" y="4222750"/>
          <p14:tracePt t="120970" x="3254375" y="4222750"/>
          <p14:tracePt t="120994" x="3263900" y="4222750"/>
          <p14:tracePt t="121002" x="3271838" y="4213225"/>
          <p14:tracePt t="121018" x="3281363" y="4213225"/>
          <p14:tracePt t="121026" x="3289300" y="4213225"/>
          <p14:tracePt t="121036" x="3298825" y="4213225"/>
          <p14:tracePt t="121053" x="3316288" y="4203700"/>
          <p14:tracePt t="121070" x="3343275" y="4195763"/>
          <p14:tracePt t="121086" x="3370263" y="4186238"/>
          <p14:tracePt t="121103" x="3389313" y="4186238"/>
          <p14:tracePt t="121120" x="3416300" y="4186238"/>
          <p14:tracePt t="121136" x="3441700" y="4186238"/>
          <p14:tracePt t="121153" x="3468688" y="4186238"/>
          <p14:tracePt t="121170" x="3514725" y="4186238"/>
          <p14:tracePt t="121186" x="3549650" y="4186238"/>
          <p14:tracePt t="121203" x="3568700" y="4186238"/>
          <p14:tracePt t="121236" x="3576638" y="4186238"/>
          <p14:tracePt t="121253" x="3594100" y="4186238"/>
          <p14:tracePt t="121270" x="3621088" y="4186238"/>
          <p14:tracePt t="121286" x="3675063" y="4195763"/>
          <p14:tracePt t="121303" x="3721100" y="4195763"/>
          <p14:tracePt t="121320" x="3756025" y="4203700"/>
          <p14:tracePt t="121337" x="3792538" y="4203700"/>
          <p14:tracePt t="121354" x="3800475" y="4203700"/>
          <p14:tracePt t="121370" x="3819525" y="4213225"/>
          <p14:tracePt t="121403" x="3827463" y="4222750"/>
          <p14:tracePt t="121427" x="3827463" y="4230688"/>
          <p14:tracePt t="121436" x="3827463" y="4240213"/>
          <p14:tracePt t="121453" x="3819525" y="4240213"/>
          <p14:tracePt t="121470" x="3773488" y="4240213"/>
          <p14:tracePt t="121486" x="3721100" y="4240213"/>
          <p14:tracePt t="121503" x="3667125" y="4240213"/>
          <p14:tracePt t="121520" x="3621088" y="4240213"/>
          <p14:tracePt t="121537" x="3586163" y="4213225"/>
          <p14:tracePt t="121553" x="3549650" y="4186238"/>
          <p14:tracePt t="121570" x="3522663" y="4159250"/>
          <p14:tracePt t="121586" x="3522663" y="4132263"/>
          <p14:tracePt t="121603" x="3522663" y="4105275"/>
          <p14:tracePt t="121620" x="3522663" y="4078288"/>
          <p14:tracePt t="121636" x="3522663" y="4060825"/>
          <p14:tracePt t="121653" x="3522663" y="4051300"/>
          <p14:tracePt t="121670" x="3549650" y="4043363"/>
          <p14:tracePt t="121687" x="3576638" y="4043363"/>
          <p14:tracePt t="121703" x="3640138" y="4043363"/>
          <p14:tracePt t="121720" x="3721100" y="4043363"/>
          <p14:tracePt t="121737" x="3827463" y="4070350"/>
          <p14:tracePt t="121753" x="3952875" y="4078288"/>
          <p14:tracePt t="121770" x="4105275" y="4078288"/>
          <p14:tracePt t="121787" x="4168775" y="4078288"/>
          <p14:tracePt t="121803" x="4195763" y="4078288"/>
          <p14:tracePt t="121820" x="4203700" y="4087813"/>
          <p14:tracePt t="121836" x="4222750" y="4087813"/>
          <p14:tracePt t="121853" x="4257675" y="4114800"/>
          <p14:tracePt t="121870" x="4311650" y="4141788"/>
          <p14:tracePt t="121887" x="4383088" y="4178300"/>
          <p14:tracePt t="121903" x="4464050" y="4195763"/>
          <p14:tracePt t="121920" x="4527550" y="4213225"/>
          <p14:tracePt t="121936" x="4562475" y="4222750"/>
          <p14:tracePt t="121953" x="4572000" y="4222750"/>
          <p14:tracePt t="122035" x="4581525" y="4222750"/>
          <p14:tracePt t="122051" x="4581525" y="4230688"/>
          <p14:tracePt t="122058" x="4572000" y="4249738"/>
          <p14:tracePt t="122070" x="4545013" y="4257675"/>
          <p14:tracePt t="122087" x="4437063" y="4276725"/>
          <p14:tracePt t="122103" x="4321175" y="4284663"/>
          <p14:tracePt t="122120" x="4186238" y="4284663"/>
          <p14:tracePt t="122136" x="4060825" y="4284663"/>
          <p14:tracePt t="122153" x="3952875" y="4284663"/>
          <p14:tracePt t="122170" x="3783013" y="4284663"/>
          <p14:tracePt t="122187" x="3648075" y="4284663"/>
          <p14:tracePt t="122203" x="3532188" y="4284663"/>
          <p14:tracePt t="122220" x="3406775" y="4284663"/>
          <p14:tracePt t="122237" x="3298825" y="4284663"/>
          <p14:tracePt t="122253" x="3163888" y="4249738"/>
          <p14:tracePt t="122270" x="3057525" y="4240213"/>
          <p14:tracePt t="122287" x="2940050" y="4230688"/>
          <p14:tracePt t="122303" x="2851150" y="4213225"/>
          <p14:tracePt t="122320" x="2787650" y="4203700"/>
          <p14:tracePt t="122337" x="2733675" y="4186238"/>
          <p14:tracePt t="122353" x="2706688" y="4186238"/>
          <p14:tracePt t="122370" x="2679700" y="4178300"/>
          <p14:tracePt t="122387" x="2662238" y="4168775"/>
          <p14:tracePt t="122403" x="2644775" y="4159250"/>
          <p14:tracePt t="122420" x="2627313" y="4141788"/>
          <p14:tracePt t="122437" x="2617788" y="4132263"/>
          <p14:tracePt t="122453" x="2617788" y="4124325"/>
          <p14:tracePt t="122470" x="2617788" y="4097338"/>
          <p14:tracePt t="122487" x="2617788" y="4060825"/>
          <p14:tracePt t="122503" x="2671763" y="4016375"/>
          <p14:tracePt t="122520" x="2770188" y="3971925"/>
          <p14:tracePt t="122537" x="2878138" y="3944938"/>
          <p14:tracePt t="122553" x="2994025" y="3917950"/>
          <p14:tracePt t="122570" x="3155950" y="3898900"/>
          <p14:tracePt t="122587" x="3236913" y="3898900"/>
          <p14:tracePt t="122604" x="3335338" y="3898900"/>
          <p14:tracePt t="122620" x="3460750" y="3898900"/>
          <p14:tracePt t="122637" x="3586163" y="3898900"/>
          <p14:tracePt t="122653" x="3746500" y="3898900"/>
          <p14:tracePt t="122670" x="3873500" y="3898900"/>
          <p14:tracePt t="122687" x="3998913" y="3898900"/>
          <p14:tracePt t="122703" x="4097338" y="3898900"/>
          <p14:tracePt t="122720" x="4168775" y="3898900"/>
          <p14:tracePt t="122737" x="4230688" y="3898900"/>
          <p14:tracePt t="122754" x="4276725" y="3917950"/>
          <p14:tracePt t="122770" x="4321175" y="3952875"/>
          <p14:tracePt t="122787" x="4383088" y="4016375"/>
          <p14:tracePt t="122804" x="4429125" y="4060825"/>
          <p14:tracePt t="122820" x="4446588" y="4078288"/>
          <p14:tracePt t="122837" x="4456113" y="4078288"/>
          <p14:tracePt t="122870" x="4464050" y="4087813"/>
          <p14:tracePt t="122887" x="4464050" y="4097338"/>
          <p14:tracePt t="122903" x="4456113" y="4105275"/>
          <p14:tracePt t="123026" x="4446588" y="4114800"/>
          <p14:tracePt t="123883" x="4446588" y="4124325"/>
          <p14:tracePt t="123891" x="4446588" y="4132263"/>
          <p14:tracePt t="123947" x="4446588" y="4141788"/>
          <p14:tracePt t="123971" x="4437063" y="4141788"/>
          <p14:tracePt t="123979" x="4437063" y="4151313"/>
          <p14:tracePt t="123987" x="4429125" y="4151313"/>
          <p14:tracePt t="124004" x="4402138" y="4168775"/>
          <p14:tracePt t="124020" x="4375150" y="4186238"/>
          <p14:tracePt t="124037" x="4338638" y="4213225"/>
          <p14:tracePt t="124054" x="4294188" y="4249738"/>
          <p14:tracePt t="124070" x="4249738" y="4276725"/>
          <p14:tracePt t="124087" x="4213225" y="4303713"/>
          <p14:tracePt t="124104" x="4178300" y="4330700"/>
          <p14:tracePt t="124120" x="4159250" y="4348163"/>
          <p14:tracePt t="124137" x="4132263" y="4365625"/>
          <p14:tracePt t="124154" x="4105275" y="4392613"/>
          <p14:tracePt t="124171" x="4051300" y="4446588"/>
          <p14:tracePt t="124187" x="4033838" y="4500563"/>
          <p14:tracePt t="124204" x="4016375" y="4545013"/>
          <p14:tracePt t="124220" x="3998913" y="4589463"/>
          <p14:tracePt t="124237" x="3979863" y="4652963"/>
          <p14:tracePt t="124254" x="3962400" y="4697413"/>
          <p14:tracePt t="124270" x="3962400" y="4733925"/>
          <p14:tracePt t="124287" x="3962400" y="4760913"/>
          <p14:tracePt t="124304" x="3962400" y="4778375"/>
          <p14:tracePt t="124320" x="3952875" y="4805363"/>
          <p14:tracePt t="124337" x="3944938" y="4832350"/>
          <p14:tracePt t="124354" x="3935413" y="4894263"/>
          <p14:tracePt t="124371" x="3890963" y="5011738"/>
          <p14:tracePt t="124387" x="3881438" y="5073650"/>
          <p14:tracePt t="124404" x="3863975" y="5127625"/>
          <p14:tracePt t="124420" x="3854450" y="5164138"/>
          <p14:tracePt t="124437" x="3854450" y="5191125"/>
          <p14:tracePt t="124454" x="3836988" y="5218113"/>
          <p14:tracePt t="124470" x="3827463" y="5253038"/>
          <p14:tracePt t="124487" x="3800475" y="5289550"/>
          <p14:tracePt t="124504" x="3783013" y="5324475"/>
          <p14:tracePt t="124520" x="3756025" y="5351463"/>
          <p14:tracePt t="124537" x="3711575" y="5378450"/>
          <p14:tracePt t="124554" x="3630613" y="5405438"/>
          <p14:tracePt t="124570" x="3505200" y="5414963"/>
          <p14:tracePt t="124587" x="3433763" y="5414963"/>
          <p14:tracePt t="124604" x="3370263" y="5414963"/>
          <p14:tracePt t="124620" x="3316288" y="5414963"/>
          <p14:tracePt t="124637" x="3281363" y="5414963"/>
          <p14:tracePt t="124654" x="3227388" y="5414963"/>
          <p14:tracePt t="124670" x="3190875" y="5414963"/>
          <p14:tracePt t="124687" x="3128963" y="5397500"/>
          <p14:tracePt t="124704" x="3101975" y="5397500"/>
          <p14:tracePt t="124720" x="3074988" y="5378450"/>
          <p14:tracePt t="124737" x="3065463" y="5370513"/>
          <p14:tracePt t="124754" x="3038475" y="5370513"/>
          <p14:tracePt t="124770" x="2994025" y="5360988"/>
          <p14:tracePt t="124787" x="2959100" y="5351463"/>
          <p14:tracePt t="124804" x="2940050" y="5351463"/>
          <p14:tracePt t="124820" x="2932113" y="5351463"/>
          <p14:tracePt t="124837" x="2922588" y="5343525"/>
          <p14:tracePt t="124854" x="2895600" y="5316538"/>
          <p14:tracePt t="124870" x="2878138" y="5297488"/>
          <p14:tracePt t="124887" x="2868613" y="5270500"/>
          <p14:tracePt t="124904" x="2859088" y="5262563"/>
          <p14:tracePt t="124921" x="2841625" y="5245100"/>
          <p14:tracePt t="124979" x="2841625" y="5235575"/>
          <p14:tracePt t="124987" x="2832100" y="5235575"/>
          <p14:tracePt t="124995" x="2832100" y="5226050"/>
          <p14:tracePt t="125011" x="2824163" y="5226050"/>
          <p14:tracePt t="125042" x="2824163" y="5218113"/>
          <p14:tracePt t="125067" x="2806700" y="5208588"/>
          <p14:tracePt t="125083" x="2806700" y="5199063"/>
          <p14:tracePt t="125099" x="2806700" y="5191125"/>
          <p14:tracePt t="125107" x="2806700" y="5181600"/>
          <p14:tracePt t="125115" x="2814638" y="5164138"/>
          <p14:tracePt t="125123" x="2824163" y="5154613"/>
          <p14:tracePt t="125137" x="2832100" y="5145088"/>
          <p14:tracePt t="125154" x="2859088" y="5118100"/>
          <p14:tracePt t="125171" x="2905125" y="5100638"/>
          <p14:tracePt t="125187" x="2959100" y="5092700"/>
          <p14:tracePt t="125204" x="3011488" y="5083175"/>
          <p14:tracePt t="125220" x="3048000" y="5073650"/>
          <p14:tracePt t="125237" x="3084513" y="5073650"/>
          <p14:tracePt t="125254" x="3136900" y="5065713"/>
          <p14:tracePt t="125270" x="3190875" y="5056188"/>
          <p14:tracePt t="125287" x="3271838" y="5056188"/>
          <p14:tracePt t="125304" x="3370263" y="5056188"/>
          <p14:tracePt t="125321" x="3451225" y="5056188"/>
          <p14:tracePt t="125337" x="3532188" y="5056188"/>
          <p14:tracePt t="125354" x="3594100" y="5056188"/>
          <p14:tracePt t="125371" x="3702050" y="5065713"/>
          <p14:tracePt t="125387" x="3810000" y="5083175"/>
          <p14:tracePt t="125404" x="3881438" y="5083175"/>
          <p14:tracePt t="125420" x="3925888" y="5100638"/>
          <p14:tracePt t="125437" x="3952875" y="5110163"/>
          <p14:tracePt t="125454" x="3971925" y="5127625"/>
          <p14:tracePt t="125487" x="3979863" y="5137150"/>
          <p14:tracePt t="125504" x="3979863" y="5145088"/>
          <p14:tracePt t="125521" x="3979863" y="5172075"/>
          <p14:tracePt t="125537" x="3979863" y="5191125"/>
          <p14:tracePt t="125554" x="3962400" y="5245100"/>
          <p14:tracePt t="125571" x="3908425" y="5316538"/>
          <p14:tracePt t="125587" x="3854450" y="5360988"/>
          <p14:tracePt t="125604" x="3783013" y="5387975"/>
          <p14:tracePt t="125621" x="3711575" y="5397500"/>
          <p14:tracePt t="125637" x="3640138" y="5397500"/>
          <p14:tracePt t="125654" x="3559175" y="5397500"/>
          <p14:tracePt t="125671" x="3460750" y="5397500"/>
          <p14:tracePt t="125687" x="3379788" y="5397500"/>
          <p14:tracePt t="125704" x="3289300" y="5378450"/>
          <p14:tracePt t="125721" x="3209925" y="5370513"/>
          <p14:tracePt t="125737" x="3155950" y="5370513"/>
          <p14:tracePt t="125754" x="3111500" y="5360988"/>
          <p14:tracePt t="125771" x="3030538" y="5343525"/>
          <p14:tracePt t="125787" x="2949575" y="5324475"/>
          <p14:tracePt t="125804" x="2878138" y="5307013"/>
          <p14:tracePt t="125821" x="2824163" y="5289550"/>
          <p14:tracePt t="125837" x="2787650" y="5270500"/>
          <p14:tracePt t="125854" x="2760663" y="5262563"/>
          <p14:tracePt t="125871" x="2733675" y="5245100"/>
          <p14:tracePt t="125887" x="2698750" y="5226050"/>
          <p14:tracePt t="125904" x="2662238" y="5218113"/>
          <p14:tracePt t="125920" x="2654300" y="5199063"/>
          <p14:tracePt t="125937" x="2654300" y="5181600"/>
          <p14:tracePt t="125954" x="2654300" y="5164138"/>
          <p14:tracePt t="125971" x="2654300" y="5118100"/>
          <p14:tracePt t="125987" x="2671763" y="5083175"/>
          <p14:tracePt t="126004" x="2689225" y="5065713"/>
          <p14:tracePt t="126021" x="2725738" y="5046663"/>
          <p14:tracePt t="126037" x="2779713" y="5038725"/>
          <p14:tracePt t="126054" x="2859088" y="5029200"/>
          <p14:tracePt t="126071" x="2959100" y="5029200"/>
          <p14:tracePt t="126087" x="3111500" y="5038725"/>
          <p14:tracePt t="126104" x="3254375" y="5056188"/>
          <p14:tracePt t="126121" x="3424238" y="5073650"/>
          <p14:tracePt t="126137" x="3522663" y="5073650"/>
          <p14:tracePt t="126154" x="3559175" y="5083175"/>
          <p14:tracePt t="126171" x="3568700" y="5092700"/>
          <p14:tracePt t="126204" x="3568700" y="5118100"/>
          <p14:tracePt t="126221" x="3576638" y="5137150"/>
          <p14:tracePt t="126238" x="3586163" y="5164138"/>
          <p14:tracePt t="126254" x="3586163" y="5181600"/>
          <p14:tracePt t="126271" x="3586163" y="5191125"/>
          <p14:tracePt t="126287" x="3586163" y="5199063"/>
          <p14:tracePt t="126307" x="3586163" y="5208588"/>
          <p14:tracePt t="126323" x="3559175" y="5208588"/>
          <p14:tracePt t="126337" x="3541713" y="5208588"/>
          <p14:tracePt t="126354" x="3514725" y="5208588"/>
          <p14:tracePt t="126387" x="3505200" y="5208588"/>
          <p14:tracePt t="126411" x="3522663" y="5208588"/>
          <p14:tracePt t="126420" x="3549650" y="5208588"/>
          <p14:tracePt t="126437" x="3640138" y="5226050"/>
          <p14:tracePt t="126454" x="3702050" y="5235575"/>
          <p14:tracePt t="126471" x="3729038" y="5253038"/>
          <p14:tracePt t="126504" x="3729038" y="5270500"/>
          <p14:tracePt t="126521" x="3702050" y="5289550"/>
          <p14:tracePt t="126537" x="3657600" y="5297488"/>
          <p14:tracePt t="126554" x="3640138" y="5297488"/>
          <p14:tracePt t="126611" x="3640138" y="5316538"/>
          <p14:tracePt t="126627" x="3640138" y="5324475"/>
          <p14:tracePt t="126643" x="3640138" y="5334000"/>
          <p14:tracePt t="126659" x="3640138" y="5343525"/>
          <p14:tracePt t="126707" x="3640138" y="5351463"/>
          <p14:tracePt t="126723" x="3621088" y="5351463"/>
          <p14:tracePt t="126731" x="3594100" y="5351463"/>
          <p14:tracePt t="126739" x="3568700" y="5351463"/>
          <p14:tracePt t="126754" x="3522663" y="5351463"/>
          <p14:tracePt t="126771" x="3362325" y="5351463"/>
          <p14:tracePt t="126788" x="3281363" y="5351463"/>
          <p14:tracePt t="126804" x="3227388" y="5351463"/>
          <p14:tracePt t="126821" x="3173413" y="5351463"/>
          <p14:tracePt t="126837" x="3136900" y="5351463"/>
          <p14:tracePt t="126854" x="3111500" y="5343525"/>
          <p14:tracePt t="126871" x="3074988" y="5334000"/>
          <p14:tracePt t="126888" x="3048000" y="5324475"/>
          <p14:tracePt t="126904" x="3038475" y="5324475"/>
          <p14:tracePt t="126921" x="3021013" y="5316538"/>
          <p14:tracePt t="126937" x="3003550" y="5307013"/>
          <p14:tracePt t="126954" x="2976563" y="5297488"/>
          <p14:tracePt t="126971" x="2959100" y="5289550"/>
          <p14:tracePt t="126987" x="2949575" y="5289550"/>
          <p14:tracePt t="127004" x="2932113" y="5289550"/>
          <p14:tracePt t="127021" x="2922588" y="5289550"/>
          <p14:tracePt t="127131" x="2940050" y="5289550"/>
          <p14:tracePt t="127139" x="2976563" y="5289550"/>
          <p14:tracePt t="127147" x="3011488" y="5289550"/>
          <p14:tracePt t="127155" x="3057525" y="5280025"/>
          <p14:tracePt t="127171" x="3119438" y="5262563"/>
          <p14:tracePt t="127187" x="3163888" y="5262563"/>
          <p14:tracePt t="127204" x="3200400" y="5262563"/>
          <p14:tracePt t="127221" x="3227388" y="5262563"/>
          <p14:tracePt t="127238" x="3254375" y="5262563"/>
          <p14:tracePt t="127254" x="3263900" y="5262563"/>
          <p14:tracePt t="127271" x="3271838" y="5262563"/>
          <p14:tracePt t="127288" x="3281363" y="5262563"/>
          <p14:tracePt t="127387" x="3289300" y="5270500"/>
          <p14:tracePt t="127427" x="3289300" y="5280025"/>
          <p14:tracePt t="127467" x="3289300" y="5289550"/>
          <p14:tracePt t="127555" x="3289300" y="5297488"/>
          <p14:tracePt t="127603" x="3298825" y="5297488"/>
          <p14:tracePt t="127619" x="3308350" y="5297488"/>
          <p14:tracePt t="127627" x="3325813" y="5297488"/>
          <p14:tracePt t="127638" x="3343275" y="5297488"/>
          <p14:tracePt t="127654" x="3389313" y="5289550"/>
          <p14:tracePt t="127671" x="3451225" y="5280025"/>
          <p14:tracePt t="127688" x="3532188" y="5270500"/>
          <p14:tracePt t="127704" x="3594100" y="5270500"/>
          <p14:tracePt t="127721" x="3640138" y="5270500"/>
          <p14:tracePt t="127738" x="3684588" y="5270500"/>
          <p14:tracePt t="127754" x="3711575" y="5270500"/>
          <p14:tracePt t="127771" x="3721100" y="5270500"/>
          <p14:tracePt t="128275" x="3721100" y="5280025"/>
          <p14:tracePt t="128283" x="3711575" y="5289550"/>
          <p14:tracePt t="128299" x="3702050" y="5297488"/>
          <p14:tracePt t="128307" x="3702050" y="5307013"/>
          <p14:tracePt t="128324" x="3694113" y="5316538"/>
          <p14:tracePt t="128347" x="3684588" y="5324475"/>
          <p14:tracePt t="128355" x="3675063" y="5324475"/>
          <p14:tracePt t="128371" x="3657600" y="5334000"/>
          <p14:tracePt t="128388" x="3648075" y="5343525"/>
          <p14:tracePt t="128404" x="3613150" y="5343525"/>
          <p14:tracePt t="128421" x="3586163" y="5351463"/>
          <p14:tracePt t="128438" x="3549650" y="5360988"/>
          <p14:tracePt t="128454" x="3522663" y="5370513"/>
          <p14:tracePt t="128471" x="3495675" y="5370513"/>
          <p14:tracePt t="128488" x="3451225" y="5370513"/>
          <p14:tracePt t="128505" x="3406775" y="5378450"/>
          <p14:tracePt t="128521" x="3343275" y="5397500"/>
          <p14:tracePt t="128538" x="3263900" y="5405438"/>
          <p14:tracePt t="128555" x="3200400" y="5405438"/>
          <p14:tracePt t="128571" x="3136900" y="5414963"/>
          <p14:tracePt t="128588" x="3111500" y="5422900"/>
          <p14:tracePt t="128604" x="3084513" y="5422900"/>
          <p14:tracePt t="128621" x="3074988" y="5422900"/>
          <p14:tracePt t="128638" x="3057525" y="5422900"/>
          <p14:tracePt t="128654" x="3030538" y="5414963"/>
          <p14:tracePt t="128671" x="2994025" y="5397500"/>
          <p14:tracePt t="128688" x="2949575" y="5378450"/>
          <p14:tracePt t="128704" x="2895600" y="5343525"/>
          <p14:tracePt t="128721" x="2797175" y="5297488"/>
          <p14:tracePt t="128738" x="2716213" y="5245100"/>
          <p14:tracePt t="128755" x="2671763" y="5226050"/>
          <p14:tracePt t="128771" x="2654300" y="5218113"/>
          <p14:tracePt t="128867" x="2654300" y="5199063"/>
          <p14:tracePt t="128883" x="2654300" y="5181600"/>
          <p14:tracePt t="128891" x="2654300" y="5172075"/>
          <p14:tracePt t="128899" x="2654300" y="5164138"/>
          <p14:tracePt t="128907" x="2654300" y="5154613"/>
          <p14:tracePt t="128921" x="2662238" y="5145088"/>
          <p14:tracePt t="128938" x="2662238" y="5137150"/>
          <p14:tracePt t="128963" x="2662238" y="5127625"/>
          <p14:tracePt t="128995" x="2671763" y="5118100"/>
          <p14:tracePt t="129027" x="2689225" y="5110163"/>
          <p14:tracePt t="129035" x="2698750" y="5110163"/>
          <p14:tracePt t="129051" x="2716213" y="5110163"/>
          <p14:tracePt t="129059" x="2733675" y="5100638"/>
          <p14:tracePt t="129071" x="2743200" y="5092700"/>
          <p14:tracePt t="129088" x="2779713" y="5092700"/>
          <p14:tracePt t="129105" x="2797175" y="5083175"/>
          <p14:tracePt t="129121" x="2832100" y="5083175"/>
          <p14:tracePt t="129138" x="2868613" y="5073650"/>
          <p14:tracePt t="129155" x="2932113" y="5073650"/>
          <p14:tracePt t="129171" x="2976563" y="5073650"/>
          <p14:tracePt t="129188" x="3030538" y="5073650"/>
          <p14:tracePt t="129204" x="3074988" y="5073650"/>
          <p14:tracePt t="129221" x="3128963" y="5073650"/>
          <p14:tracePt t="129238" x="3182938" y="5073650"/>
          <p14:tracePt t="129254" x="3236913" y="5073650"/>
          <p14:tracePt t="129271" x="3308350" y="5073650"/>
          <p14:tracePt t="129288" x="3379788" y="5073650"/>
          <p14:tracePt t="129305" x="3451225" y="5073650"/>
          <p14:tracePt t="129321" x="3514725" y="5073650"/>
          <p14:tracePt t="129338" x="3568700" y="5073650"/>
          <p14:tracePt t="129355" x="3603625" y="5073650"/>
          <p14:tracePt t="129371" x="3657600" y="5073650"/>
          <p14:tracePt t="129388" x="3684588" y="5073650"/>
          <p14:tracePt t="129405" x="3711575" y="5073650"/>
          <p14:tracePt t="129421" x="3738563" y="5073650"/>
          <p14:tracePt t="129438" x="3773488" y="5073650"/>
          <p14:tracePt t="129455" x="3792538" y="5073650"/>
          <p14:tracePt t="129471" x="3810000" y="5083175"/>
          <p14:tracePt t="129488" x="3827463" y="5092700"/>
          <p14:tracePt t="129505" x="3836988" y="5100638"/>
          <p14:tracePt t="129521" x="3846513" y="5110163"/>
          <p14:tracePt t="129538" x="3863975" y="5127625"/>
          <p14:tracePt t="129555" x="3863975" y="5145088"/>
          <p14:tracePt t="129571" x="3873500" y="5172075"/>
          <p14:tracePt t="129588" x="3873500" y="5181600"/>
          <p14:tracePt t="129605" x="3873500" y="5199063"/>
          <p14:tracePt t="129621" x="3873500" y="5218113"/>
          <p14:tracePt t="129638" x="3873500" y="5235575"/>
          <p14:tracePt t="129655" x="3873500" y="5245100"/>
          <p14:tracePt t="129671" x="3863975" y="5253038"/>
          <p14:tracePt t="129688" x="3846513" y="5270500"/>
          <p14:tracePt t="129705" x="3836988" y="5280025"/>
          <p14:tracePt t="129721" x="3810000" y="5297488"/>
          <p14:tracePt t="129738" x="3765550" y="5316538"/>
          <p14:tracePt t="129755" x="3675063" y="5334000"/>
          <p14:tracePt t="129771" x="3594100" y="5351463"/>
          <p14:tracePt t="129788" x="3514725" y="5360988"/>
          <p14:tracePt t="129805" x="3468688" y="5370513"/>
          <p14:tracePt t="129821" x="3424238" y="5370513"/>
          <p14:tracePt t="129838" x="3389313" y="5370513"/>
          <p14:tracePt t="129855" x="3362325" y="5370513"/>
          <p14:tracePt t="129871" x="3316288" y="5370513"/>
          <p14:tracePt t="129888" x="3271838" y="5370513"/>
          <p14:tracePt t="129905" x="3244850" y="5370513"/>
          <p14:tracePt t="129921" x="3209925" y="5370513"/>
          <p14:tracePt t="129938" x="3163888" y="5370513"/>
          <p14:tracePt t="129955" x="3111500" y="5370513"/>
          <p14:tracePt t="129971" x="3074988" y="5370513"/>
          <p14:tracePt t="129988" x="3030538" y="5360988"/>
          <p14:tracePt t="130005" x="2984500" y="5343525"/>
          <p14:tracePt t="130021" x="2949575" y="5324475"/>
          <p14:tracePt t="130038" x="2922588" y="5316538"/>
          <p14:tracePt t="130055" x="2913063" y="5307013"/>
          <p14:tracePt t="130071" x="2895600" y="5289550"/>
          <p14:tracePt t="130088" x="2886075" y="5280025"/>
          <p14:tracePt t="130105" x="2878138" y="5270500"/>
          <p14:tracePt t="130121" x="2868613" y="5262563"/>
          <p14:tracePt t="130138" x="2859088" y="5253038"/>
          <p14:tracePt t="130155" x="2851150" y="5245100"/>
          <p14:tracePt t="130172" x="2841625" y="5235575"/>
          <p14:tracePt t="130291" x="2841625" y="5226050"/>
          <p14:tracePt t="130299" x="2841625" y="5218113"/>
          <p14:tracePt t="130308" x="2841625" y="5208588"/>
          <p14:tracePt t="130321" x="2851150" y="5199063"/>
          <p14:tracePt t="130338" x="2868613" y="5191125"/>
          <p14:tracePt t="130355" x="2913063" y="5164138"/>
          <p14:tracePt t="130372" x="2940050" y="5145088"/>
          <p14:tracePt t="130388" x="2984500" y="5137150"/>
          <p14:tracePt t="130405" x="3021013" y="5127625"/>
          <p14:tracePt t="130421" x="3074988" y="5110163"/>
          <p14:tracePt t="130438" x="3092450" y="5100638"/>
          <p14:tracePt t="130455" x="3119438" y="5092700"/>
          <p14:tracePt t="130471" x="3136900" y="5092700"/>
          <p14:tracePt t="130488" x="3155950" y="5092700"/>
          <p14:tracePt t="130505" x="3173413" y="5092700"/>
          <p14:tracePt t="130521" x="3200400" y="5092700"/>
          <p14:tracePt t="130538" x="3236913" y="5092700"/>
          <p14:tracePt t="130555" x="3281363" y="5092700"/>
          <p14:tracePt t="130571" x="3325813" y="5092700"/>
          <p14:tracePt t="130588" x="3352800" y="5092700"/>
          <p14:tracePt t="130605" x="3389313" y="5092700"/>
          <p14:tracePt t="130621" x="3416300" y="5092700"/>
          <p14:tracePt t="130638" x="3451225" y="5092700"/>
          <p14:tracePt t="130655" x="3495675" y="5092700"/>
          <p14:tracePt t="130672" x="3541713" y="5092700"/>
          <p14:tracePt t="130688" x="3586163" y="5092700"/>
          <p14:tracePt t="130705" x="3630613" y="5110163"/>
          <p14:tracePt t="130722" x="3667125" y="5118100"/>
          <p14:tracePt t="130738" x="3694113" y="5127625"/>
          <p14:tracePt t="130755" x="3765550" y="5164138"/>
          <p14:tracePt t="130772" x="3810000" y="5181600"/>
          <p14:tracePt t="130788" x="3827463" y="5191125"/>
          <p14:tracePt t="130805" x="3854450" y="5208588"/>
          <p14:tracePt t="130822" x="3854450" y="5218113"/>
          <p14:tracePt t="130838" x="3854450" y="5235575"/>
          <p14:tracePt t="130855" x="3854450" y="5253038"/>
          <p14:tracePt t="130872" x="3846513" y="5280025"/>
          <p14:tracePt t="130888" x="3827463" y="5316538"/>
          <p14:tracePt t="130905" x="3792538" y="5351463"/>
          <p14:tracePt t="130922" x="3746500" y="5387975"/>
          <p14:tracePt t="130938" x="3711575" y="5397500"/>
          <p14:tracePt t="130955" x="3648075" y="5405438"/>
          <p14:tracePt t="130972" x="3603625" y="5405438"/>
          <p14:tracePt t="130988" x="3559175" y="5405438"/>
          <p14:tracePt t="131005" x="3495675" y="5405438"/>
          <p14:tracePt t="131022" x="3416300" y="5405438"/>
          <p14:tracePt t="131038" x="3325813" y="5405438"/>
          <p14:tracePt t="131055" x="3254375" y="5405438"/>
          <p14:tracePt t="131072" x="3190875" y="5405438"/>
          <p14:tracePt t="131088" x="3136900" y="5405438"/>
          <p14:tracePt t="131105" x="3084513" y="5405438"/>
          <p14:tracePt t="131122" x="3038475" y="5405438"/>
          <p14:tracePt t="131138" x="2994025" y="5405438"/>
          <p14:tracePt t="131155" x="2949575" y="5405438"/>
          <p14:tracePt t="131172" x="2940050" y="5405438"/>
          <p14:tracePt t="131188" x="2932113" y="5405438"/>
          <p14:tracePt t="131205" x="2913063" y="5405438"/>
          <p14:tracePt t="131221" x="2905125" y="5405438"/>
          <p14:tracePt t="131238" x="2895600" y="5405438"/>
          <p14:tracePt t="131255" x="2886075" y="5405438"/>
          <p14:tracePt t="131272" x="2878138" y="5405438"/>
          <p14:tracePt t="131316" x="2868613" y="5397500"/>
          <p14:tracePt t="131444" x="2859088" y="5387975"/>
          <p14:tracePt t="131619" x="2859088" y="5378450"/>
          <p14:tracePt t="131652" x="2859088" y="5370513"/>
          <p14:tracePt t="131683" x="2859088" y="5360988"/>
          <p14:tracePt t="131692" x="2851150" y="5360988"/>
          <p14:tracePt t="133484" x="2851150" y="5343525"/>
          <p14:tracePt t="133492" x="2859088" y="5343525"/>
          <p14:tracePt t="133500" x="2859088" y="5334000"/>
          <p14:tracePt t="133508" x="2878138" y="5334000"/>
          <p14:tracePt t="133524" x="2878138" y="5307013"/>
          <p14:tracePt t="133539" x="2886075" y="5289550"/>
          <p14:tracePt t="133555" x="2895600" y="5253038"/>
          <p14:tracePt t="133804" x="2895600" y="5270500"/>
          <p14:tracePt t="133812" x="2895600" y="5280025"/>
          <p14:tracePt t="133822" x="2895600" y="5297488"/>
          <p14:tracePt t="133839" x="2895600" y="5316538"/>
          <p14:tracePt t="134004" x="2895600" y="5334000"/>
          <p14:tracePt t="134036" x="2895600" y="5343525"/>
          <p14:tracePt t="134052" x="2905125" y="5351463"/>
          <p14:tracePt t="134076" x="2913063" y="5351463"/>
          <p14:tracePt t="134092" x="2913063" y="5360988"/>
          <p14:tracePt t="134108" x="2922588" y="5360988"/>
          <p14:tracePt t="134124" x="2932113" y="5360988"/>
          <p14:tracePt t="134148" x="2940050" y="5360988"/>
          <p14:tracePt t="134180" x="2949575" y="5360988"/>
          <p14:tracePt t="134324" x="2932113" y="5351463"/>
          <p14:tracePt t="134332" x="2922588" y="5343525"/>
          <p14:tracePt t="134644" x="2922588" y="5351463"/>
          <p14:tracePt t="134676" x="2922588" y="5360988"/>
          <p14:tracePt t="134692" x="2922588" y="5370513"/>
          <p14:tracePt t="134724" x="2932113" y="5370513"/>
          <p14:tracePt t="134748" x="2940050" y="5370513"/>
          <p14:tracePt t="134756" x="2949575" y="5370513"/>
          <p14:tracePt t="134788" x="2959100" y="5370513"/>
          <p14:tracePt t="134796" x="2967038" y="5370513"/>
          <p14:tracePt t="134820" x="2976563" y="5370513"/>
          <p14:tracePt t="134836" x="2984500" y="5370513"/>
          <p14:tracePt t="134852" x="2984500" y="5360988"/>
          <p14:tracePt t="134860" x="2994025" y="5360988"/>
          <p14:tracePt t="134872" x="3003550" y="5351463"/>
          <p14:tracePt t="134924" x="3011488" y="5351463"/>
          <p14:tracePt t="134972" x="3021013" y="5351463"/>
          <p14:tracePt t="137172" x="3030538" y="5343525"/>
          <p14:tracePt t="137212" x="3030538" y="5334000"/>
          <p14:tracePt t="137220" x="3030538" y="5324475"/>
          <p14:tracePt t="137228" x="3030538" y="5307013"/>
          <p14:tracePt t="137239" x="3030538" y="5270500"/>
          <p14:tracePt t="137256" x="3003550" y="5154613"/>
          <p14:tracePt t="137273" x="2984500" y="4965700"/>
          <p14:tracePt t="137289" x="2913063" y="4660900"/>
          <p14:tracePt t="137306" x="2814638" y="4338638"/>
          <p14:tracePt t="137323" x="2743200" y="4043363"/>
          <p14:tracePt t="137339" x="2654300" y="3792538"/>
          <p14:tracePt t="137356" x="2590800" y="3478213"/>
          <p14:tracePt t="137373" x="2519363" y="3254375"/>
          <p14:tracePt t="137389" x="2428875" y="3048000"/>
          <p14:tracePt t="137406" x="2322513" y="2886075"/>
          <p14:tracePt t="137423" x="2259013" y="2760663"/>
          <p14:tracePt t="137439" x="2197100" y="2654300"/>
          <p14:tracePt t="137456" x="2133600" y="2573338"/>
          <p14:tracePt t="137473" x="2097088" y="2501900"/>
          <p14:tracePt t="137489" x="2079625" y="2438400"/>
          <p14:tracePt t="137506" x="2052638" y="2374900"/>
          <p14:tracePt t="137523" x="2008188" y="2268538"/>
          <p14:tracePt t="137539" x="1971675" y="2170113"/>
          <p14:tracePt t="137556" x="1900238" y="2062163"/>
          <p14:tracePt t="137573" x="1882775" y="2035175"/>
          <p14:tracePt t="137589" x="1873250" y="2035175"/>
          <p14:tracePt t="137606" x="1873250" y="2025650"/>
          <p14:tracePt t="137623" x="1865313" y="2025650"/>
          <p14:tracePt t="137639" x="1855788" y="2025650"/>
          <p14:tracePt t="137656" x="1846263" y="2025650"/>
          <p14:tracePt t="137673" x="1828800" y="2025650"/>
          <p14:tracePt t="137689" x="1819275" y="2035175"/>
          <p14:tracePt t="137706" x="1811338" y="2044700"/>
          <p14:tracePt t="137739" x="1801813" y="2044700"/>
          <p14:tracePt t="137757" x="1792288" y="2044700"/>
          <p14:tracePt t="137773" x="1784350" y="2044700"/>
          <p14:tracePt t="137789" x="1774825" y="2044700"/>
          <p14:tracePt t="137806" x="1765300" y="2044700"/>
          <p14:tracePt t="137860" x="1757363" y="2044700"/>
          <p14:tracePt t="137876" x="1765300" y="2044700"/>
          <p14:tracePt t="137884" x="1774825" y="2044700"/>
          <p14:tracePt t="137892" x="1811338" y="2044700"/>
          <p14:tracePt t="137906" x="1855788" y="2044700"/>
          <p14:tracePt t="137923" x="1971675" y="2044700"/>
          <p14:tracePt t="137940" x="2079625" y="2044700"/>
          <p14:tracePt t="137956" x="2160588" y="2044700"/>
          <p14:tracePt t="137989" x="2160588" y="2035175"/>
          <p14:tracePt t="138036" x="2151063" y="2035175"/>
          <p14:tracePt t="138044" x="2124075" y="2044700"/>
          <p14:tracePt t="138052" x="2106613" y="2044700"/>
          <p14:tracePt t="138060" x="2079625" y="2052638"/>
          <p14:tracePt t="138073" x="2062163" y="2052638"/>
          <p14:tracePt t="138089" x="2017713" y="2052638"/>
          <p14:tracePt t="138106" x="1990725" y="2052638"/>
          <p14:tracePt t="138123" x="1981200" y="2052638"/>
          <p14:tracePt t="138220" x="2008188" y="2052638"/>
          <p14:tracePt t="138228" x="2035175" y="2052638"/>
          <p14:tracePt t="138239" x="2070100" y="2052638"/>
          <p14:tracePt t="138256" x="2097088" y="2052638"/>
          <p14:tracePt t="138273" x="2106613" y="2052638"/>
          <p14:tracePt t="138316" x="2106613" y="2062163"/>
          <p14:tracePt t="138324" x="2097088" y="2070100"/>
          <p14:tracePt t="138332" x="2079625" y="2070100"/>
          <p14:tracePt t="138341" x="2052638" y="2070100"/>
          <p14:tracePt t="138357" x="1990725" y="2070100"/>
          <p14:tracePt t="138373" x="1927225" y="2070100"/>
          <p14:tracePt t="138389" x="1892300" y="2062163"/>
          <p14:tracePt t="138423" x="1882775" y="2062163"/>
          <p14:tracePt t="138439" x="1882775" y="2052638"/>
          <p14:tracePt t="138456" x="1917700" y="2052638"/>
          <p14:tracePt t="138473" x="1981200" y="2052638"/>
          <p14:tracePt t="138490" x="2052638" y="2052638"/>
          <p14:tracePt t="138506" x="2079625" y="2052638"/>
          <p14:tracePt t="138556" x="2062163" y="2052638"/>
          <p14:tracePt t="138564" x="2035175" y="2062163"/>
          <p14:tracePt t="138573" x="2025650" y="2062163"/>
          <p14:tracePt t="138590" x="1990725" y="2062163"/>
          <p14:tracePt t="138957" x="1990725" y="2070100"/>
          <p14:tracePt t="138981" x="1990725" y="2079625"/>
          <p14:tracePt t="138997" x="1990725" y="2089150"/>
          <p14:tracePt t="139012" x="1990725" y="2097088"/>
          <p14:tracePt t="139068" x="1990725" y="2106613"/>
          <p14:tracePt t="139284" x="1998663" y="2106613"/>
          <p14:tracePt t="139293" x="2008188" y="2097088"/>
          <p14:tracePt t="139300" x="2008188" y="2070100"/>
          <p14:tracePt t="139309" x="2017713" y="2008188"/>
          <p14:tracePt t="139323" x="2035175" y="1944688"/>
          <p14:tracePt t="139340" x="2070100" y="1765300"/>
          <p14:tracePt t="139357" x="2070100" y="1658938"/>
          <p14:tracePt t="139373" x="2070100" y="1550988"/>
          <p14:tracePt t="139390" x="2070100" y="1479550"/>
          <p14:tracePt t="139406" x="2070100" y="1425575"/>
          <p14:tracePt t="139423" x="2079625" y="1371600"/>
          <p14:tracePt t="139440" x="2079625" y="1344613"/>
          <p14:tracePt t="139457" x="2079625" y="1327150"/>
          <p14:tracePt t="139490" x="2079625" y="1317625"/>
          <p14:tracePt t="139506" x="2070100" y="1308100"/>
          <p14:tracePt t="139523" x="2062163" y="1308100"/>
          <p14:tracePt t="139540" x="2025650" y="1308100"/>
          <p14:tracePt t="139556" x="1990725" y="1308100"/>
          <p14:tracePt t="139573" x="1954213" y="1308100"/>
          <p14:tracePt t="139590" x="1927225" y="1317625"/>
          <p14:tracePt t="139606" x="1917700" y="1317625"/>
          <p14:tracePt t="139623" x="1909763" y="1317625"/>
          <p14:tracePt t="139701" x="1900238" y="1317625"/>
          <p14:tracePt t="139732" x="1900238" y="1308100"/>
          <p14:tracePt t="139756" x="1909763" y="1308100"/>
          <p14:tracePt t="139765" x="1917700" y="1300163"/>
          <p14:tracePt t="139796" x="1927225" y="1300163"/>
          <p14:tracePt t="139845" x="1936750" y="1300163"/>
          <p14:tracePt t="139932" x="1944688" y="1300163"/>
          <p14:tracePt t="140372" x="1944688" y="1308100"/>
          <p14:tracePt t="140549" x="1936750" y="1317625"/>
          <p14:tracePt t="140573" x="1954213" y="1317625"/>
          <p14:tracePt t="140588" x="1963738" y="1317625"/>
          <p14:tracePt t="140597" x="1971675" y="1317625"/>
          <p14:tracePt t="140607" x="1990725" y="1327150"/>
          <p14:tracePt t="140623" x="1998663" y="1327150"/>
          <p14:tracePt t="140765" x="2008188" y="1327150"/>
          <p14:tracePt t="140773" x="2017713" y="1327150"/>
          <p14:tracePt t="140781" x="2025650" y="1327150"/>
          <p14:tracePt t="140790" x="2044700" y="1327150"/>
          <p14:tracePt t="140807" x="2070100" y="1327150"/>
          <p14:tracePt t="140823" x="2116138" y="1317625"/>
          <p14:tracePt t="140840" x="2143125" y="1317625"/>
          <p14:tracePt t="140857" x="2160588" y="1308100"/>
          <p14:tracePt t="140873" x="2170113" y="1308100"/>
          <p14:tracePt t="140890" x="2178050" y="1308100"/>
          <p14:tracePt t="140923" x="2187575" y="1300163"/>
          <p14:tracePt t="140940" x="2187575" y="1290638"/>
          <p14:tracePt t="141021" x="2178050" y="1290638"/>
          <p14:tracePt t="141029" x="2160588" y="1290638"/>
          <p14:tracePt t="141040" x="2143125" y="1300163"/>
          <p14:tracePt t="141057" x="2106613" y="1308100"/>
          <p14:tracePt t="141073" x="2070100" y="1308100"/>
          <p14:tracePt t="141090" x="2017713" y="1308100"/>
          <p14:tracePt t="141107" x="1954213" y="1308100"/>
          <p14:tracePt t="141123" x="1900238" y="1308100"/>
          <p14:tracePt t="141140" x="1865313" y="1308100"/>
          <p14:tracePt t="141173" x="1855788" y="1308100"/>
          <p14:tracePt t="141190" x="1846263" y="1308100"/>
          <p14:tracePt t="141213" x="1838325" y="1308100"/>
          <p14:tracePt t="141260" x="1846263" y="1308100"/>
          <p14:tracePt t="141269" x="1855788" y="1308100"/>
          <p14:tracePt t="141277" x="1873250" y="1308100"/>
          <p14:tracePt t="141290" x="1900238" y="1308100"/>
          <p14:tracePt t="141307" x="1963738" y="1308100"/>
          <p14:tracePt t="141309" x="1990725" y="1308100"/>
          <p14:tracePt t="141323" x="2017713" y="1308100"/>
          <p14:tracePt t="141340" x="2079625" y="1308100"/>
          <p14:tracePt t="141357" x="2106613" y="1300163"/>
          <p14:tracePt t="141373" x="2116138" y="1300163"/>
          <p14:tracePt t="141557" x="2133600" y="1300163"/>
          <p14:tracePt t="141565" x="2151063" y="1300163"/>
          <p14:tracePt t="141573" x="2187575" y="1300163"/>
          <p14:tracePt t="141590" x="2268538" y="1290638"/>
          <p14:tracePt t="141607" x="2312988" y="1282700"/>
          <p14:tracePt t="141623" x="2339975" y="1273175"/>
          <p14:tracePt t="141640" x="2349500" y="1255713"/>
          <p14:tracePt t="141674" x="2349500" y="1246188"/>
          <p14:tracePt t="141757" x="2349500" y="1236663"/>
          <p14:tracePt t="141853" x="2339975" y="1236663"/>
          <p14:tracePt t="142021" x="2330450" y="1236663"/>
          <p14:tracePt t="142045" x="2322513" y="1246188"/>
          <p14:tracePt t="142053" x="2322513" y="1255713"/>
          <p14:tracePt t="142061" x="2322513" y="1273175"/>
          <p14:tracePt t="142073" x="2322513" y="1300163"/>
          <p14:tracePt t="142090" x="2322513" y="1335088"/>
          <p14:tracePt t="142107" x="2322513" y="1354138"/>
          <p14:tracePt t="142124" x="2322513" y="1362075"/>
          <p14:tracePt t="142140" x="2322513" y="1371600"/>
          <p14:tracePt t="142157" x="2322513" y="1381125"/>
          <p14:tracePt t="142205" x="2322513" y="1389063"/>
          <p14:tracePt t="142213" x="2312988" y="1398588"/>
          <p14:tracePt t="142223" x="2312988" y="1408113"/>
          <p14:tracePt t="142240" x="2303463" y="1435100"/>
          <p14:tracePt t="142257" x="2276475" y="1487488"/>
          <p14:tracePt t="142274" x="2259013" y="1533525"/>
          <p14:tracePt t="142290" x="2249488" y="1550988"/>
          <p14:tracePt t="142309" x="2249488" y="1560513"/>
          <p14:tracePt t="142333" x="2249488" y="1577975"/>
          <p14:tracePt t="142348" x="2249488" y="1587500"/>
          <p14:tracePt t="142357" x="2249488" y="1604963"/>
          <p14:tracePt t="142373" x="2241550" y="1612900"/>
          <p14:tracePt t="142390" x="2241550" y="1631950"/>
          <p14:tracePt t="142407" x="2241550" y="1639888"/>
          <p14:tracePt t="142424" x="2241550" y="1649413"/>
          <p14:tracePt t="142440" x="2241550" y="1666875"/>
          <p14:tracePt t="142457" x="2241550" y="1676400"/>
          <p14:tracePt t="142474" x="2222500" y="1712913"/>
          <p14:tracePt t="142490" x="2205038" y="1757363"/>
          <p14:tracePt t="142507" x="2178050" y="1801813"/>
          <p14:tracePt t="142524" x="2160588" y="1828800"/>
          <p14:tracePt t="142540" x="2151063" y="1838325"/>
          <p14:tracePt t="142565" x="2151063" y="1846263"/>
          <p14:tracePt t="142573" x="2143125" y="1855788"/>
          <p14:tracePt t="142590" x="2133600" y="1865313"/>
          <p14:tracePt t="142607" x="2124075" y="1873250"/>
          <p14:tracePt t="142624" x="2106613" y="1900238"/>
          <p14:tracePt t="142640" x="2089150" y="1936750"/>
          <p14:tracePt t="142657" x="2079625" y="1944688"/>
          <p14:tracePt t="142690" x="2070100" y="1954213"/>
          <p14:tracePt t="142709" x="2062163" y="1954213"/>
          <p14:tracePt t="142726" x="2062163" y="1963738"/>
          <p14:tracePt t="142741" x="2052638" y="1963738"/>
          <p14:tracePt t="142757" x="2052638" y="1971675"/>
          <p14:tracePt t="142774" x="2044700" y="1971675"/>
          <p14:tracePt t="142790" x="2008188" y="1990725"/>
          <p14:tracePt t="142807" x="1990725" y="1990725"/>
          <p14:tracePt t="142824" x="1971675" y="1998663"/>
          <p14:tracePt t="142840" x="1954213" y="2008188"/>
          <p14:tracePt t="142857" x="1936750" y="2008188"/>
          <p14:tracePt t="142874" x="1927225" y="2008188"/>
          <p14:tracePt t="142890" x="1900238" y="2008188"/>
          <p14:tracePt t="142907" x="1882775" y="2008188"/>
          <p14:tracePt t="142924" x="1873250" y="2008188"/>
          <p14:tracePt t="142941" x="1865313" y="2008188"/>
          <p14:tracePt t="142957" x="1855788" y="1990725"/>
          <p14:tracePt t="142974" x="1838325" y="1971675"/>
          <p14:tracePt t="142990" x="1828800" y="1963738"/>
          <p14:tracePt t="143007" x="1819275" y="1954213"/>
          <p14:tracePt t="143024" x="1819275" y="1944688"/>
          <p14:tracePt t="143040" x="1811338" y="1927225"/>
          <p14:tracePt t="143057" x="1811338" y="1909763"/>
          <p14:tracePt t="143074" x="1811338" y="1882775"/>
          <p14:tracePt t="143090" x="1811338" y="1846263"/>
          <p14:tracePt t="143107" x="1811338" y="1811338"/>
          <p14:tracePt t="143124" x="1811338" y="1801813"/>
          <p14:tracePt t="143141" x="1811338" y="1784350"/>
          <p14:tracePt t="143157" x="1811338" y="1774825"/>
          <p14:tracePt t="143174" x="1819275" y="1765300"/>
          <p14:tracePt t="143197" x="1819275" y="1757363"/>
          <p14:tracePt t="143213" x="1828800" y="1757363"/>
          <p14:tracePt t="143229" x="1838325" y="1747838"/>
          <p14:tracePt t="143253" x="1846263" y="1747838"/>
          <p14:tracePt t="143261" x="1873250" y="1747838"/>
          <p14:tracePt t="143274" x="1882775" y="1739900"/>
          <p14:tracePt t="143290" x="1909763" y="1739900"/>
          <p14:tracePt t="143307" x="1936750" y="1739900"/>
          <p14:tracePt t="143324" x="1954213" y="1739900"/>
          <p14:tracePt t="143341" x="1971675" y="1739900"/>
          <p14:tracePt t="143357" x="1981200" y="1739900"/>
          <p14:tracePt t="143374" x="2008188" y="1739900"/>
          <p14:tracePt t="143390" x="2025650" y="1747838"/>
          <p14:tracePt t="143407" x="2044700" y="1757363"/>
          <p14:tracePt t="143424" x="2052638" y="1765300"/>
          <p14:tracePt t="143440" x="2070100" y="1784350"/>
          <p14:tracePt t="143457" x="2079625" y="1792288"/>
          <p14:tracePt t="143474" x="2089150" y="1811338"/>
          <p14:tracePt t="143490" x="2089150" y="1828800"/>
          <p14:tracePt t="143507" x="2089150" y="1855788"/>
          <p14:tracePt t="143524" x="2089150" y="1873250"/>
          <p14:tracePt t="143541" x="2089150" y="1917700"/>
          <p14:tracePt t="143558" x="2089150" y="1944688"/>
          <p14:tracePt t="143574" x="2079625" y="1954213"/>
          <p14:tracePt t="143590" x="2044700" y="1971675"/>
          <p14:tracePt t="143607" x="2017713" y="1981200"/>
          <p14:tracePt t="143624" x="1981200" y="1981200"/>
          <p14:tracePt t="143640" x="1963738" y="1990725"/>
          <p14:tracePt t="143657" x="1936750" y="1998663"/>
          <p14:tracePt t="143674" x="1917700" y="1998663"/>
          <p14:tracePt t="143707" x="1909763" y="1998663"/>
          <p14:tracePt t="143724" x="1892300" y="2008188"/>
          <p14:tracePt t="143741" x="1873250" y="2008188"/>
          <p14:tracePt t="143757" x="1846263" y="2008188"/>
          <p14:tracePt t="143774" x="1828800" y="2008188"/>
          <p14:tracePt t="143791" x="1819275" y="2008188"/>
          <p14:tracePt t="143807" x="1811338" y="1998663"/>
          <p14:tracePt t="143824" x="1792288" y="1990725"/>
          <p14:tracePt t="143840" x="1792288" y="1981200"/>
          <p14:tracePt t="143857" x="1792288" y="1963738"/>
          <p14:tracePt t="143874" x="1792288" y="1954213"/>
          <p14:tracePt t="143891" x="1792288" y="1927225"/>
          <p14:tracePt t="143907" x="1792288" y="1909763"/>
          <p14:tracePt t="143924" x="1801813" y="1892300"/>
          <p14:tracePt t="143941" x="1838325" y="1865313"/>
          <p14:tracePt t="143957" x="1865313" y="1846263"/>
          <p14:tracePt t="143974" x="1873250" y="1846263"/>
          <p14:tracePt t="143991" x="1892300" y="1838325"/>
          <p14:tracePt t="144007" x="1909763" y="1828800"/>
          <p14:tracePt t="144024" x="1927225" y="1811338"/>
          <p14:tracePt t="144041" x="1944688" y="1801813"/>
          <p14:tracePt t="144057" x="1954213" y="1801813"/>
          <p14:tracePt t="144074" x="1954213" y="1792288"/>
          <p14:tracePt t="144091" x="1971675" y="1792288"/>
          <p14:tracePt t="144107" x="1981200" y="1792288"/>
          <p14:tracePt t="144124" x="1998663" y="1792288"/>
          <p14:tracePt t="144141" x="2008188" y="1792288"/>
          <p14:tracePt t="144157" x="2025650" y="1811338"/>
          <p14:tracePt t="144174" x="2052638" y="1838325"/>
          <p14:tracePt t="144191" x="2079625" y="1873250"/>
          <p14:tracePt t="144207" x="2097088" y="1900238"/>
          <p14:tracePt t="144224" x="2106613" y="1927225"/>
          <p14:tracePt t="144241" x="2106613" y="1936750"/>
          <p14:tracePt t="144257" x="2106613" y="1963738"/>
          <p14:tracePt t="144274" x="2106613" y="1981200"/>
          <p14:tracePt t="144291" x="2097088" y="2017713"/>
          <p14:tracePt t="144307" x="2070100" y="2052638"/>
          <p14:tracePt t="144324" x="2052638" y="2070100"/>
          <p14:tracePt t="144341" x="2035175" y="2079625"/>
          <p14:tracePt t="144357" x="2025650" y="2079625"/>
          <p14:tracePt t="144374" x="2008188" y="2089150"/>
          <p14:tracePt t="144390" x="1998663" y="2097088"/>
          <p14:tracePt t="144407" x="1981200" y="2097088"/>
          <p14:tracePt t="144424" x="1971675" y="2106613"/>
          <p14:tracePt t="144441" x="1954213" y="2106613"/>
          <p14:tracePt t="144457" x="1944688" y="2106613"/>
          <p14:tracePt t="144474" x="1927225" y="2106613"/>
          <p14:tracePt t="144491" x="1917700" y="2106613"/>
          <p14:tracePt t="144507" x="1892300" y="2089150"/>
          <p14:tracePt t="144524" x="1873250" y="2079625"/>
          <p14:tracePt t="144541" x="1865313" y="2070100"/>
          <p14:tracePt t="144557" x="1865313" y="2062163"/>
          <p14:tracePt t="144574" x="1865313" y="2044700"/>
          <p14:tracePt t="144591" x="1865313" y="2017713"/>
          <p14:tracePt t="144607" x="1865313" y="1990725"/>
          <p14:tracePt t="144624" x="1865313" y="1963738"/>
          <p14:tracePt t="144641" x="1873250" y="1944688"/>
          <p14:tracePt t="144657" x="1882775" y="1927225"/>
          <p14:tracePt t="144674" x="1892300" y="1917700"/>
          <p14:tracePt t="144710" x="1900238" y="1917700"/>
          <p14:tracePt t="144724" x="1909763" y="1917700"/>
          <p14:tracePt t="144741" x="1954213" y="1917700"/>
          <p14:tracePt t="144757" x="1971675" y="1927225"/>
          <p14:tracePt t="144821" x="1981200" y="1927225"/>
          <p14:tracePt t="144829" x="1981200" y="1936750"/>
          <p14:tracePt t="144837" x="1981200" y="1954213"/>
          <p14:tracePt t="144845" x="1981200" y="1963738"/>
          <p14:tracePt t="144857" x="1981200" y="1981200"/>
          <p14:tracePt t="144874" x="1963738" y="1998663"/>
          <p14:tracePt t="144891" x="1944688" y="2008188"/>
          <p14:tracePt t="144907" x="1927225" y="2008188"/>
          <p14:tracePt t="144924" x="1917700" y="2008188"/>
          <p14:tracePt t="144941" x="1909763" y="2008188"/>
          <p14:tracePt t="144957" x="1882775" y="2008188"/>
          <p14:tracePt t="144974" x="1865313" y="1971675"/>
          <p14:tracePt t="144991" x="1855788" y="1927225"/>
          <p14:tracePt t="145007" x="1855788" y="1900238"/>
          <p14:tracePt t="145024" x="1855788" y="1865313"/>
          <p14:tracePt t="145041" x="1855788" y="1838325"/>
          <p14:tracePt t="145058" x="1873250" y="1801813"/>
          <p14:tracePt t="145074" x="1917700" y="1774825"/>
          <p14:tracePt t="145091" x="1954213" y="1765300"/>
          <p14:tracePt t="145108" x="1981200" y="1765300"/>
          <p14:tracePt t="145124" x="1990725" y="1765300"/>
          <p14:tracePt t="145141" x="2008188" y="1774825"/>
          <p14:tracePt t="145157" x="2035175" y="1819275"/>
          <p14:tracePt t="145174" x="2062163" y="1865313"/>
          <p14:tracePt t="145191" x="2079625" y="1892300"/>
          <p14:tracePt t="145224" x="2079625" y="1900238"/>
          <p14:tracePt t="145241" x="2079625" y="1909763"/>
          <p14:tracePt t="145258" x="2079625" y="1936750"/>
          <p14:tracePt t="145274" x="2052638" y="1954213"/>
          <p14:tracePt t="145291" x="2025650" y="1963738"/>
          <p14:tracePt t="145308" x="1998663" y="1971675"/>
          <p14:tracePt t="145324" x="1990725" y="1971675"/>
          <p14:tracePt t="145357" x="1971675" y="1971675"/>
          <p14:tracePt t="145374" x="1963738" y="1954213"/>
          <p14:tracePt t="145391" x="1963738" y="1944688"/>
          <p14:tracePt t="145407" x="1963738" y="1927225"/>
          <p14:tracePt t="145424" x="1963738" y="1909763"/>
          <p14:tracePt t="145441" x="1971675" y="1882775"/>
          <p14:tracePt t="145457" x="1998663" y="1873250"/>
          <p14:tracePt t="145474" x="2025650" y="1865313"/>
          <p14:tracePt t="145491" x="2035175" y="1865313"/>
          <p14:tracePt t="145508" x="2052638" y="1873250"/>
          <p14:tracePt t="145524" x="2062163" y="1882775"/>
          <p14:tracePt t="145541" x="2062163" y="1927225"/>
          <p14:tracePt t="145558" x="2062163" y="1971675"/>
          <p14:tracePt t="145574" x="2044700" y="2017713"/>
          <p14:tracePt t="145591" x="2025650" y="2035175"/>
          <p14:tracePt t="145607" x="2008188" y="2035175"/>
          <p14:tracePt t="145624" x="1971675" y="2035175"/>
          <p14:tracePt t="145641" x="1954213" y="2025650"/>
          <p14:tracePt t="145657" x="1936750" y="1998663"/>
          <p14:tracePt t="145674" x="1927225" y="1981200"/>
          <p14:tracePt t="145691" x="1917700" y="1963738"/>
          <p14:tracePt t="145708" x="1917700" y="1954213"/>
          <p14:tracePt t="145724" x="1917700" y="1944688"/>
          <p14:tracePt t="145765" x="1917700" y="1936750"/>
          <p14:tracePt t="145805" x="1917700" y="1954213"/>
          <p14:tracePt t="145821" x="1917700" y="1963738"/>
          <p14:tracePt t="145829" x="1917700" y="1971675"/>
          <p14:tracePt t="145861" x="1917700" y="1981200"/>
          <p14:tracePt t="145877" x="1917700" y="1990725"/>
          <p14:tracePt t="145917" x="1909763" y="1990725"/>
          <p14:tracePt t="145925" x="1900238" y="1990725"/>
          <p14:tracePt t="145941" x="1900238" y="1981200"/>
          <p14:tracePt t="145949" x="1900238" y="1971675"/>
          <p14:tracePt t="145958" x="1900238" y="1963738"/>
          <p14:tracePt t="145974" x="1900238" y="1927225"/>
          <p14:tracePt t="145991" x="1900238" y="1900238"/>
          <p14:tracePt t="146008" x="1944688" y="1865313"/>
          <p14:tracePt t="146024" x="1998663" y="1838325"/>
          <p14:tracePt t="146041" x="2097088" y="1801813"/>
          <p14:tracePt t="146058" x="2160588" y="1792288"/>
          <p14:tracePt t="146074" x="2205038" y="1792288"/>
          <p14:tracePt t="146091" x="2222500" y="1792288"/>
          <p14:tracePt t="146133" x="2222500" y="1811338"/>
          <p14:tracePt t="146141" x="2222500" y="1819275"/>
          <p14:tracePt t="146158" x="2205038" y="1865313"/>
          <p14:tracePt t="146174" x="2187575" y="1882775"/>
          <p14:tracePt t="146191" x="2178050" y="1900238"/>
          <p14:tracePt t="146208" x="2143125" y="1909763"/>
          <p14:tracePt t="146224" x="2124075" y="1909763"/>
          <p14:tracePt t="146241" x="2089150" y="1909763"/>
          <p14:tracePt t="146258" x="2052638" y="1900238"/>
          <p14:tracePt t="146274" x="2025650" y="1882775"/>
          <p14:tracePt t="146291" x="2008188" y="1846263"/>
          <p14:tracePt t="146308" x="2008188" y="1811338"/>
          <p14:tracePt t="146324" x="2008188" y="1784350"/>
          <p14:tracePt t="146341" x="2008188" y="1765300"/>
          <p14:tracePt t="146358" x="2017713" y="1757363"/>
          <p14:tracePt t="146374" x="2062163" y="1765300"/>
          <p14:tracePt t="146391" x="2089150" y="1784350"/>
          <p14:tracePt t="146408" x="2097088" y="1801813"/>
          <p14:tracePt t="146424" x="2106613" y="1855788"/>
          <p14:tracePt t="146441" x="2106613" y="1917700"/>
          <p14:tracePt t="146458" x="2070100" y="1990725"/>
          <p14:tracePt t="146474" x="2035175" y="2025650"/>
          <p14:tracePt t="146491" x="2017713" y="2044700"/>
          <p14:tracePt t="146526" x="2008188" y="2044700"/>
          <p14:tracePt t="146541" x="2008188" y="1998663"/>
          <p14:tracePt t="146558" x="2044700" y="1927225"/>
          <p14:tracePt t="146574" x="2079625" y="1873250"/>
          <p14:tracePt t="146591" x="2124075" y="1855788"/>
          <p14:tracePt t="146608" x="2160588" y="1855788"/>
          <p14:tracePt t="146624" x="2178050" y="1855788"/>
          <p14:tracePt t="146641" x="2197100" y="1865313"/>
          <p14:tracePt t="146658" x="2197100" y="1917700"/>
          <p14:tracePt t="146674" x="2197100" y="1971675"/>
          <p14:tracePt t="146691" x="2197100" y="2008188"/>
          <p14:tracePt t="146708" x="2197100" y="2025650"/>
          <p14:tracePt t="146749" x="2187575" y="2025650"/>
          <p14:tracePt t="146758" x="2178050" y="2017713"/>
          <p14:tracePt t="146774" x="2160588" y="1998663"/>
          <p14:tracePt t="146791" x="2151063" y="1971675"/>
          <p14:tracePt t="146808" x="2151063" y="1963738"/>
          <p14:tracePt t="146824" x="2151063" y="1954213"/>
          <p14:tracePt t="146841" x="2151063" y="1944688"/>
          <p14:tracePt t="146858" x="2151063" y="1936750"/>
          <p14:tracePt t="146891" x="2160588" y="1936750"/>
          <p14:tracePt t="147109" x="2170113" y="1936750"/>
          <p14:tracePt t="147126" x="2187575" y="1936750"/>
          <p14:tracePt t="147133" x="2205038" y="1936750"/>
          <p14:tracePt t="147141" x="2222500" y="1936750"/>
          <p14:tracePt t="147158" x="2276475" y="1936750"/>
          <p14:tracePt t="147174" x="2295525" y="1936750"/>
          <p14:tracePt t="147191" x="2312988" y="1936750"/>
          <p14:tracePt t="147224" x="2322513" y="1936750"/>
          <p14:tracePt t="147241" x="2322513" y="1954213"/>
          <p14:tracePt t="147274" x="2322513" y="1963738"/>
          <p14:tracePt t="147291" x="2312988" y="1963738"/>
          <p14:tracePt t="147308" x="2268538" y="1963738"/>
          <p14:tracePt t="147325" x="2197100" y="1963738"/>
          <p14:tracePt t="147341" x="2097088" y="1944688"/>
          <p14:tracePt t="147358" x="2070100" y="1927225"/>
          <p14:tracePt t="147375" x="2062163" y="1909763"/>
          <p14:tracePt t="147391" x="2062163" y="1892300"/>
          <p14:tracePt t="147408" x="2062163" y="1882775"/>
          <p14:tracePt t="147441" x="2062163" y="1865313"/>
          <p14:tracePt t="147458" x="2070100" y="1865313"/>
          <p14:tracePt t="147475" x="2124075" y="1865313"/>
          <p14:tracePt t="147491" x="2222500" y="1873250"/>
          <p14:tracePt t="147508" x="2312988" y="1900238"/>
          <p14:tracePt t="147525" x="2349500" y="1909763"/>
          <p14:tracePt t="147541" x="2357438" y="1917700"/>
          <p14:tracePt t="147558" x="2357438" y="1927225"/>
          <p14:tracePt t="147575" x="2312988" y="1954213"/>
          <p14:tracePt t="147591" x="2259013" y="1981200"/>
          <p14:tracePt t="147608" x="2205038" y="1998663"/>
          <p14:tracePt t="147625" x="2151063" y="1998663"/>
          <p14:tracePt t="147641" x="2116138" y="1998663"/>
          <p14:tracePt t="147658" x="2089150" y="1998663"/>
          <p14:tracePt t="147675" x="2070100" y="1990725"/>
          <p14:tracePt t="147691" x="2062163" y="1971675"/>
          <p14:tracePt t="147708" x="2052638" y="1944688"/>
          <p14:tracePt t="147725" x="2052638" y="1927225"/>
          <p14:tracePt t="147741" x="2079625" y="1892300"/>
          <p14:tracePt t="147758" x="2106613" y="1882775"/>
          <p14:tracePt t="147775" x="2151063" y="1882775"/>
          <p14:tracePt t="147791" x="2178050" y="1882775"/>
          <p14:tracePt t="147808" x="2205038" y="1892300"/>
          <p14:tracePt t="147824" x="2205038" y="1900238"/>
          <p14:tracePt t="147841" x="2205038" y="1927225"/>
          <p14:tracePt t="147858" x="2205038" y="1954213"/>
          <p14:tracePt t="147875" x="2197100" y="1963738"/>
          <p14:tracePt t="147891" x="2187575" y="1963738"/>
          <p14:tracePt t="147925" x="2187575" y="1971675"/>
          <p14:tracePt t="147941" x="2178050" y="1971675"/>
          <p14:tracePt t="147958" x="2178050" y="1990725"/>
          <p14:tracePt t="147975" x="2178050" y="1998663"/>
          <p14:tracePt t="148008" x="2178050" y="2008188"/>
          <p14:tracePt t="148182" x="2178050" y="2017713"/>
          <p14:tracePt t="148189" x="2178050" y="2025650"/>
          <p14:tracePt t="148206" x="2178050" y="2035175"/>
          <p14:tracePt t="148293" x="2170113" y="2035175"/>
          <p14:tracePt t="148301" x="2160588" y="2035175"/>
          <p14:tracePt t="148310" x="2143125" y="2035175"/>
          <p14:tracePt t="148325" x="2133600" y="2035175"/>
          <p14:tracePt t="148341" x="2079625" y="2035175"/>
          <p14:tracePt t="148358" x="2044700" y="2035175"/>
          <p14:tracePt t="148375" x="2008188" y="2025650"/>
          <p14:tracePt t="148391" x="1990725" y="2017713"/>
          <p14:tracePt t="148408" x="1981200" y="2008188"/>
          <p14:tracePt t="148425" x="1971675" y="2008188"/>
          <p14:tracePt t="148441" x="1963738" y="1998663"/>
          <p14:tracePt t="148458" x="1954213" y="1998663"/>
          <p14:tracePt t="148501" x="1936750" y="1990725"/>
          <p14:tracePt t="148533" x="1936750" y="1981200"/>
          <p14:tracePt t="148550" x="1936750" y="1971675"/>
          <p14:tracePt t="148557" x="1944688" y="1971675"/>
          <p14:tracePt t="148565" x="1944688" y="1954213"/>
          <p14:tracePt t="148575" x="1963738" y="1944688"/>
          <p14:tracePt t="148591" x="1971675" y="1936750"/>
          <p14:tracePt t="148608" x="1971675" y="1927225"/>
          <p14:tracePt t="148625" x="1981200" y="1927225"/>
          <p14:tracePt t="148658" x="1990725" y="1927225"/>
          <p14:tracePt t="148675" x="1998663" y="1917700"/>
          <p14:tracePt t="148692" x="2008188" y="1917700"/>
          <p14:tracePt t="148708" x="2017713" y="1909763"/>
          <p14:tracePt t="148725" x="2035175" y="1900238"/>
          <p14:tracePt t="148741" x="2052638" y="1900238"/>
          <p14:tracePt t="148789" x="2062163" y="1900238"/>
          <p14:tracePt t="148814" x="2070100" y="1900238"/>
          <p14:tracePt t="148862" x="2079625" y="1900238"/>
          <p14:tracePt t="148957" x="2079625" y="1909763"/>
          <p14:tracePt t="149102" x="2079625" y="1917700"/>
          <p14:tracePt t="150598" x="2079625" y="1927225"/>
          <p14:tracePt t="150621" x="2079625" y="1936750"/>
          <p14:tracePt t="150630" x="2089150" y="1936750"/>
          <p14:tracePt t="150646" x="2089150" y="1944688"/>
          <p14:tracePt t="150662" x="2089150" y="1954213"/>
          <p14:tracePt t="150686" x="2089150" y="1963738"/>
          <p14:tracePt t="150702" x="2097088" y="1963738"/>
          <p14:tracePt t="150790" x="2097088" y="1971675"/>
          <p14:tracePt t="150822" x="2106613" y="1981200"/>
          <p14:tracePt t="150838" x="2106613" y="1990725"/>
          <p14:tracePt t="150846" x="2116138" y="1990725"/>
          <p14:tracePt t="150862" x="2116138" y="1998663"/>
          <p14:tracePt t="150878" x="2124075" y="2008188"/>
          <p14:tracePt t="150894" x="2124075" y="2017713"/>
          <p14:tracePt t="150902" x="2143125" y="2025650"/>
          <p14:tracePt t="150918" x="2151063" y="2044700"/>
          <p14:tracePt t="150926" x="2170113" y="2062163"/>
          <p14:tracePt t="150942" x="2214563" y="2124075"/>
          <p14:tracePt t="150958" x="2249488" y="2170113"/>
          <p14:tracePt t="150975" x="2322513" y="2276475"/>
          <p14:tracePt t="150992" x="2411413" y="2411413"/>
          <p14:tracePt t="151008" x="2492375" y="2554288"/>
          <p14:tracePt t="151025" x="2573338" y="2689225"/>
          <p14:tracePt t="151042" x="2679700" y="2859088"/>
          <p14:tracePt t="151059" x="2806700" y="3038475"/>
          <p14:tracePt t="151075" x="2940050" y="3217863"/>
          <p14:tracePt t="151092" x="3101975" y="3397250"/>
          <p14:tracePt t="151109" x="3236913" y="3576638"/>
          <p14:tracePt t="151126" x="3389313" y="3773488"/>
          <p14:tracePt t="151142" x="3478213" y="3917950"/>
          <p14:tracePt t="151159" x="3559175" y="4051300"/>
          <p14:tracePt t="151175" x="3648075" y="4178300"/>
          <p14:tracePt t="151192" x="3729038" y="4294188"/>
          <p14:tracePt t="151208" x="3800475" y="4392613"/>
          <p14:tracePt t="151225" x="3846513" y="4456113"/>
          <p14:tracePt t="151242" x="3863975" y="4473575"/>
          <p14:tracePt t="151259" x="3881438" y="4483100"/>
          <p14:tracePt t="151275" x="3898900" y="4483100"/>
          <p14:tracePt t="151494" x="3898900" y="4500563"/>
          <p14:tracePt t="151502" x="3890963" y="4527550"/>
          <p14:tracePt t="151510" x="3890963" y="4554538"/>
          <p14:tracePt t="151526" x="3890963" y="4589463"/>
          <p14:tracePt t="151542" x="3890963" y="4616450"/>
          <p14:tracePt t="151559" x="3890963" y="4652963"/>
          <p14:tracePt t="151575" x="3898900" y="4714875"/>
          <p14:tracePt t="151592" x="3917950" y="4787900"/>
          <p14:tracePt t="151609" x="3925888" y="4849813"/>
          <p14:tracePt t="151625" x="3944938" y="4913313"/>
          <p14:tracePt t="151642" x="3952875" y="4965700"/>
          <p14:tracePt t="151659" x="3952875" y="5002213"/>
          <p14:tracePt t="151675" x="3962400" y="5019675"/>
          <p14:tracePt t="151692" x="3971925" y="5029200"/>
          <p14:tracePt t="151709" x="3971925" y="5046663"/>
          <p14:tracePt t="151726" x="3971925" y="5056188"/>
          <p14:tracePt t="151742" x="3979863" y="5073650"/>
          <p14:tracePt t="151759" x="3998913" y="5092700"/>
          <p14:tracePt t="151775" x="3998913" y="5110163"/>
          <p14:tracePt t="151792" x="4016375" y="5137150"/>
          <p14:tracePt t="151809" x="4025900" y="5145088"/>
          <p14:tracePt t="151825" x="4025900" y="5154613"/>
          <p14:tracePt t="151858" x="4033838" y="5154613"/>
          <p14:tracePt t="151875" x="4043363" y="5154613"/>
          <p14:tracePt t="151892" x="4051300" y="5172075"/>
          <p14:tracePt t="151909" x="4060825" y="5181600"/>
          <p14:tracePt t="151925" x="4070350" y="5191125"/>
          <p14:tracePt t="151974" x="4078288" y="5191125"/>
          <p14:tracePt t="151998" x="4078288" y="5208588"/>
          <p14:tracePt t="152030" x="4087813" y="5208588"/>
          <p14:tracePt t="152046" x="4087813" y="5218113"/>
          <p14:tracePt t="152430" x="4087813" y="5226050"/>
          <p14:tracePt t="152446" x="4087813" y="5235575"/>
          <p14:tracePt t="152454" x="4078288" y="5235575"/>
          <p14:tracePt t="152462" x="4078288" y="5245100"/>
          <p14:tracePt t="152475" x="4060825" y="5253038"/>
          <p14:tracePt t="152492" x="4043363" y="5262563"/>
          <p14:tracePt t="152509" x="4025900" y="5280025"/>
          <p14:tracePt t="152526" x="3962400" y="5307013"/>
          <p14:tracePt t="152542" x="3935413" y="5324475"/>
          <p14:tracePt t="152559" x="3917950" y="5324475"/>
          <p14:tracePt t="152638" x="3908425" y="5334000"/>
          <p14:tracePt t="152686" x="3908425" y="5343525"/>
          <p14:tracePt t="152710" x="3925888" y="5343525"/>
          <p14:tracePt t="152718" x="3952875" y="5343525"/>
          <p14:tracePt t="152726" x="4006850" y="5334000"/>
          <p14:tracePt t="152742" x="4097338" y="5280025"/>
          <p14:tracePt t="152759" x="4132263" y="5245100"/>
          <p14:tracePt t="152776" x="4141788" y="5245100"/>
          <p14:tracePt t="152934" x="4141788" y="5253038"/>
          <p14:tracePt t="153030" x="4141788" y="5262563"/>
          <p14:tracePt t="153046" x="4124325" y="5280025"/>
          <p14:tracePt t="153062" x="4124325" y="5289550"/>
          <p14:tracePt t="153078" x="4124325" y="5297488"/>
          <p14:tracePt t="153086" x="4124325" y="5307013"/>
          <p14:tracePt t="153142" x="4124325" y="5316538"/>
          <p14:tracePt t="153166" x="4124325" y="5324475"/>
          <p14:tracePt t="153190" x="4124325" y="5334000"/>
          <p14:tracePt t="153206" x="4124325" y="5343525"/>
          <p14:tracePt t="153214" x="4114800" y="5343525"/>
          <p14:tracePt t="153230" x="4114800" y="5351463"/>
          <p14:tracePt t="153238" x="4114800" y="5360988"/>
          <p14:tracePt t="153246" x="4105275" y="5370513"/>
          <p14:tracePt t="153262" x="4097338" y="5378450"/>
          <p14:tracePt t="153276" x="4087813" y="5397500"/>
          <p14:tracePt t="153292" x="4078288" y="5422900"/>
          <p14:tracePt t="153310" x="4051300" y="5449888"/>
          <p14:tracePt t="153326" x="4016375" y="5503863"/>
          <p14:tracePt t="153342" x="3979863" y="5540375"/>
          <p14:tracePt t="153359" x="3962400" y="5557838"/>
          <p14:tracePt t="153376" x="3944938" y="5575300"/>
          <p14:tracePt t="153392" x="3908425" y="5602288"/>
          <p14:tracePt t="153409" x="3890963" y="5621338"/>
          <p14:tracePt t="153426" x="3863975" y="5648325"/>
          <p14:tracePt t="153442" x="3836988" y="5683250"/>
          <p14:tracePt t="153459" x="3810000" y="5702300"/>
          <p14:tracePt t="153476" x="3783013" y="5719763"/>
          <p14:tracePt t="153492" x="3773488" y="5727700"/>
          <p14:tracePt t="153509" x="3765550" y="5727700"/>
          <p14:tracePt t="153526" x="3746500" y="5737225"/>
          <p14:tracePt t="153542" x="3729038" y="5746750"/>
          <p14:tracePt t="153559" x="3711575" y="5764213"/>
          <p14:tracePt t="153576" x="3684588" y="5781675"/>
          <p14:tracePt t="153592" x="3640138" y="5800725"/>
          <p14:tracePt t="153609" x="3603625" y="5827713"/>
          <p14:tracePt t="153626" x="3568700" y="5845175"/>
          <p14:tracePt t="153642" x="3532188" y="5854700"/>
          <p14:tracePt t="153659" x="3522663" y="5862638"/>
          <p14:tracePt t="153676" x="3487738" y="5872163"/>
          <p14:tracePt t="153692" x="3468688" y="5872163"/>
          <p14:tracePt t="153709" x="3451225" y="5889625"/>
          <p14:tracePt t="153726" x="3397250" y="5907088"/>
          <p14:tracePt t="153742" x="3335338" y="5934075"/>
          <p14:tracePt t="153759" x="3281363" y="5961063"/>
          <p14:tracePt t="153776" x="3236913" y="5980113"/>
          <p14:tracePt t="153792" x="3217863" y="5988050"/>
          <p14:tracePt t="153809" x="3209925" y="5988050"/>
          <p14:tracePt t="153826" x="3200400" y="5997575"/>
          <p14:tracePt t="153842" x="3190875" y="5997575"/>
          <p14:tracePt t="153859" x="3190875" y="6007100"/>
          <p14:tracePt t="153876" x="3190875" y="6015038"/>
          <p14:tracePt t="153892" x="3182938" y="6024563"/>
          <p14:tracePt t="154014" x="3173413" y="6024563"/>
          <p14:tracePt t="154030" x="3173413" y="6015038"/>
          <p14:tracePt t="154046" x="3163888" y="6015038"/>
          <p14:tracePt t="154054" x="3155950" y="6015038"/>
          <p14:tracePt t="154070" x="3146425" y="6015038"/>
          <p14:tracePt t="154094" x="3128963" y="6007100"/>
          <p14:tracePt t="154111" x="3119438" y="6007100"/>
          <p14:tracePt t="154134" x="3111500" y="5997575"/>
          <p14:tracePt t="154150" x="3101975" y="5988050"/>
          <p14:tracePt t="154166" x="3092450" y="5988050"/>
          <p14:tracePt t="154206" x="3084513" y="5988050"/>
          <p14:tracePt t="154214" x="3074988" y="5988050"/>
          <p14:tracePt t="154246" x="3065463" y="5980113"/>
          <p14:tracePt t="154326" x="3065463" y="5970588"/>
          <p14:tracePt t="154342" x="3074988" y="5970588"/>
          <p14:tracePt t="154350" x="3084513" y="5970588"/>
          <p14:tracePt t="154359" x="3101975" y="5970588"/>
          <p14:tracePt t="154376" x="3128963" y="5970588"/>
          <p14:tracePt t="154392" x="3155950" y="5970588"/>
          <p14:tracePt t="154409" x="3190875" y="5970588"/>
          <p14:tracePt t="154426" x="3209925" y="5961063"/>
          <p14:tracePt t="154443" x="3227388" y="5961063"/>
          <p14:tracePt t="154459" x="3244850" y="5961063"/>
          <p14:tracePt t="154476" x="3254375" y="5953125"/>
          <p14:tracePt t="154493" x="3289300" y="5953125"/>
          <p14:tracePt t="154509" x="3325813" y="5953125"/>
          <p14:tracePt t="154526" x="3379788" y="5953125"/>
          <p14:tracePt t="154543" x="3424238" y="5961063"/>
          <p14:tracePt t="154559" x="3451225" y="5961063"/>
          <p14:tracePt t="154576" x="3468688" y="5970588"/>
          <p14:tracePt t="154592" x="3495675" y="5970588"/>
          <p14:tracePt t="154609" x="3505200" y="5970588"/>
          <p14:tracePt t="154642" x="3514725" y="5970588"/>
          <p14:tracePt t="154659" x="3532188" y="5980113"/>
          <p14:tracePt t="154676" x="3549650" y="5980113"/>
          <p14:tracePt t="154692" x="3568700" y="5988050"/>
          <p14:tracePt t="154742" x="3568700" y="5997575"/>
          <p14:tracePt t="154758" x="3559175" y="6007100"/>
          <p14:tracePt t="154766" x="3549650" y="6007100"/>
          <p14:tracePt t="154776" x="3522663" y="6007100"/>
          <p14:tracePt t="154792" x="3460750" y="6007100"/>
          <p14:tracePt t="154809" x="3379788" y="6007100"/>
          <p14:tracePt t="154826" x="3298825" y="6007100"/>
          <p14:tracePt t="154843" x="3254375" y="6007100"/>
          <p14:tracePt t="154859" x="3227388" y="6007100"/>
          <p14:tracePt t="154893" x="3217863" y="6007100"/>
          <p14:tracePt t="154950" x="3217863" y="5997575"/>
          <p14:tracePt t="154966" x="3217863" y="5980113"/>
          <p14:tracePt t="154974" x="3244850" y="5980113"/>
          <p14:tracePt t="154982" x="3281363" y="5980113"/>
          <p14:tracePt t="154992" x="3335338" y="5970588"/>
          <p14:tracePt t="155009" x="3416300" y="5970588"/>
          <p14:tracePt t="155026" x="3478213" y="5970588"/>
          <p14:tracePt t="155043" x="3514725" y="5970588"/>
          <p14:tracePt t="155059" x="3532188" y="5970588"/>
          <p14:tracePt t="155142" x="3532188" y="5980113"/>
          <p14:tracePt t="155150" x="3514725" y="5988050"/>
          <p14:tracePt t="155159" x="3495675" y="5997575"/>
          <p14:tracePt t="155176" x="3389313" y="6015038"/>
          <p14:tracePt t="155192" x="3271838" y="6015038"/>
          <p14:tracePt t="155209" x="3182938" y="6015038"/>
          <p14:tracePt t="155226" x="3163888" y="6015038"/>
          <p14:tracePt t="155259" x="3155950" y="6007100"/>
          <p14:tracePt t="155276" x="3155950" y="5997575"/>
          <p14:tracePt t="155293" x="3163888" y="5988050"/>
          <p14:tracePt t="155310" x="3173413" y="5980113"/>
          <p14:tracePt t="155326" x="3236913" y="5970588"/>
          <p14:tracePt t="155342" x="3298825" y="5970588"/>
          <p14:tracePt t="155359" x="3335338" y="5970588"/>
          <p14:tracePt t="155376" x="3352800" y="5970588"/>
          <p14:tracePt t="155446" x="3343275" y="5970588"/>
          <p14:tracePt t="155454" x="3335338" y="5980113"/>
          <p14:tracePt t="155470" x="3316288" y="5980113"/>
          <p14:tracePt t="155478" x="3308350" y="5980113"/>
          <p14:tracePt t="155493" x="3298825" y="5980113"/>
          <p14:tracePt t="155511" x="3289300" y="5980113"/>
          <p14:tracePt t="155534" x="3281363" y="5980113"/>
          <p14:tracePt t="155574" x="3281363" y="5970588"/>
          <p14:tracePt t="155591" x="3281363" y="5961063"/>
          <p14:tracePt t="155598" x="3289300" y="5961063"/>
          <p14:tracePt t="155614" x="3308350" y="5953125"/>
          <p14:tracePt t="155626" x="3325813" y="5953125"/>
          <p14:tracePt t="155643" x="3379788" y="5953125"/>
          <p14:tracePt t="155659" x="3441700" y="5943600"/>
          <p14:tracePt t="155676" x="3460750" y="5943600"/>
          <p14:tracePt t="155693" x="3468688" y="5943600"/>
          <p14:tracePt t="155750" x="3460750" y="5943600"/>
          <p14:tracePt t="155759" x="3433763" y="5943600"/>
          <p14:tracePt t="155766" x="3406775" y="5943600"/>
          <p14:tracePt t="155776" x="3389313" y="5943600"/>
          <p14:tracePt t="155793" x="3335338" y="5943600"/>
          <p14:tracePt t="155809" x="3325813" y="5943600"/>
          <p14:tracePt t="155826" x="3308350" y="5943600"/>
          <p14:tracePt t="155878" x="3308350" y="5934075"/>
          <p14:tracePt t="155902" x="3308350" y="5926138"/>
          <p14:tracePt t="155911" x="3308350" y="5916613"/>
          <p14:tracePt t="155919" x="3325813" y="5907088"/>
          <p14:tracePt t="155926" x="3362325" y="5907088"/>
          <p14:tracePt t="155943" x="3441700" y="5907088"/>
          <p14:tracePt t="155959" x="3532188" y="5907088"/>
          <p14:tracePt t="155976" x="3568700" y="5907088"/>
          <p14:tracePt t="155993" x="3576638" y="5907088"/>
          <p14:tracePt t="156046" x="3568700" y="5907088"/>
          <p14:tracePt t="156054" x="3568700" y="5916613"/>
          <p14:tracePt t="156062" x="3559175" y="5934075"/>
          <p14:tracePt t="156076" x="3549650" y="5943600"/>
          <p14:tracePt t="156093" x="3478213" y="5961063"/>
          <p14:tracePt t="156110" x="3460750" y="5961063"/>
          <p14:tracePt t="156126" x="3433763" y="5970588"/>
          <p14:tracePt t="156143" x="3424238" y="5961063"/>
          <p14:tracePt t="156160" x="3424238" y="5943600"/>
          <p14:tracePt t="156176" x="3433763" y="5934075"/>
          <p14:tracePt t="156193" x="3441700" y="5926138"/>
          <p14:tracePt t="156209" x="3478213" y="5926138"/>
          <p14:tracePt t="156226" x="3532188" y="5926138"/>
          <p14:tracePt t="156243" x="3586163" y="5926138"/>
          <p14:tracePt t="156259" x="3613150" y="5934075"/>
          <p14:tracePt t="156276" x="3621088" y="5934075"/>
          <p14:tracePt t="156293" x="3621088" y="5943600"/>
          <p14:tracePt t="156310" x="3613150" y="5961063"/>
          <p14:tracePt t="156326" x="3549650" y="5980113"/>
          <p14:tracePt t="156343" x="3505200" y="5980113"/>
          <p14:tracePt t="156359" x="3478213" y="5980113"/>
          <p14:tracePt t="156393" x="3468688" y="5980113"/>
          <p14:tracePt t="156409" x="3468688" y="5970588"/>
          <p14:tracePt t="156426" x="3468688" y="5961063"/>
          <p14:tracePt t="156447" x="3468688" y="5953125"/>
          <p14:tracePt t="156470" x="3478213" y="5953125"/>
          <p14:tracePt t="156479" x="3487738" y="5953125"/>
          <p14:tracePt t="156493" x="3495675" y="5953125"/>
          <p14:tracePt t="157470" x="3505200" y="5953125"/>
          <p14:tracePt t="157591" x="3514725" y="5953125"/>
          <p14:tracePt t="157622" x="3514725" y="5961063"/>
          <p14:tracePt t="157631" x="3514725" y="5970588"/>
          <p14:tracePt t="157638" x="3514725" y="5980113"/>
          <p14:tracePt t="157655" x="3505200" y="5980113"/>
          <p14:tracePt t="157670" x="3505200" y="5988050"/>
          <p14:tracePt t="158151" x="3495675" y="5988050"/>
          <p14:tracePt t="158215" x="3487738" y="5988050"/>
          <p14:tracePt t="158223" x="3487738" y="5953125"/>
          <p14:tracePt t="158231" x="3495675" y="5916613"/>
          <p14:tracePt t="158243" x="3514725" y="5899150"/>
          <p14:tracePt t="158260" x="3522663" y="5889625"/>
          <p14:tracePt t="158487" x="3514725" y="5889625"/>
          <p14:tracePt t="158502" x="3505200" y="5889625"/>
          <p14:tracePt t="158511" x="3487738" y="5899150"/>
          <p14:tracePt t="158519" x="3478213" y="5907088"/>
          <p14:tracePt t="158526" x="3478213" y="5916613"/>
          <p14:tracePt t="158543" x="3468688" y="5926138"/>
          <p14:tracePt t="158560" x="3468688" y="5934075"/>
          <p14:tracePt t="158576" x="3451225" y="5943600"/>
          <p14:tracePt t="158593" x="3433763" y="5943600"/>
          <p14:tracePt t="158610" x="3416300" y="5961063"/>
          <p14:tracePt t="158626" x="3406775" y="5961063"/>
          <p14:tracePt t="158643" x="3397250" y="5970588"/>
          <p14:tracePt t="158660" x="3389313" y="5980113"/>
          <p14:tracePt t="158693" x="3379788" y="5988050"/>
          <p14:tracePt t="158791" x="3370263" y="5988050"/>
          <p14:tracePt t="159943" x="3370263" y="5980113"/>
          <p14:tracePt t="159959" x="3379788" y="5980113"/>
          <p14:tracePt t="159991" x="3379788" y="5970588"/>
          <p14:tracePt t="160135" x="3389313" y="5970588"/>
          <p14:tracePt t="160159" x="3397250" y="5970588"/>
          <p14:tracePt t="160239" x="3406775" y="5970588"/>
          <p14:tracePt t="160255" x="3416300" y="5970588"/>
          <p14:tracePt t="160343" x="3424238" y="5970588"/>
          <p14:tracePt t="160703" x="3433763" y="5961063"/>
          <p14:tracePt t="160719" x="3441700" y="5961063"/>
          <p14:tracePt t="160735" x="3451225" y="5953125"/>
          <p14:tracePt t="160743" x="3460750" y="5953125"/>
          <p14:tracePt t="160751" x="3460750" y="5943600"/>
          <p14:tracePt t="160760" x="3468688" y="5943600"/>
          <p14:tracePt t="160777" x="3478213" y="5943600"/>
          <p14:tracePt t="160794" x="3487738" y="5943600"/>
          <p14:tracePt t="160811" x="3505200" y="5943600"/>
          <p14:tracePt t="160827" x="3514725" y="5943600"/>
          <p14:tracePt t="160844" x="3522663" y="5943600"/>
          <p14:tracePt t="160860" x="3532188" y="5943600"/>
          <p14:tracePt t="160903" x="3541713" y="5943600"/>
          <p14:tracePt t="161143" x="3549650" y="5943600"/>
          <p14:tracePt t="161151" x="3559175" y="5943600"/>
          <p14:tracePt t="161160" x="3568700" y="5943600"/>
          <p14:tracePt t="161177" x="3576638" y="5943600"/>
          <p14:tracePt t="161193" x="3594100" y="5943600"/>
          <p14:tracePt t="161210" x="3603625" y="5943600"/>
          <p14:tracePt t="161227" x="3613150" y="5943600"/>
          <p14:tracePt t="161255" x="3621088" y="5943600"/>
          <p14:tracePt t="161271" x="3630613" y="5943600"/>
          <p14:tracePt t="161287" x="3640138" y="5943600"/>
          <p14:tracePt t="161303" x="3648075" y="5943600"/>
          <p14:tracePt t="161319" x="3657600" y="5943600"/>
          <p14:tracePt t="161343" x="3667125" y="5943600"/>
          <p14:tracePt t="161351" x="3675063" y="5943600"/>
          <p14:tracePt t="161543" x="3684588" y="5953125"/>
          <p14:tracePt t="161727" x="3694113" y="5953125"/>
          <p14:tracePt t="161815" x="3702050" y="5953125"/>
          <p14:tracePt t="161831" x="3711575" y="5961063"/>
          <p14:tracePt t="161911" x="3721100" y="5961063"/>
          <p14:tracePt t="161935" x="3729038" y="5961063"/>
          <p14:tracePt t="161991" x="3738563" y="5961063"/>
          <p14:tracePt t="162007" x="3746500" y="5961063"/>
          <p14:tracePt t="162015" x="3756025" y="5961063"/>
          <p14:tracePt t="162031" x="3773488" y="5961063"/>
          <p14:tracePt t="162047" x="3792538" y="5961063"/>
          <p14:tracePt t="162061" x="3800475" y="5961063"/>
          <p14:tracePt t="162077" x="3827463" y="5961063"/>
          <p14:tracePt t="162094" x="3846513" y="5961063"/>
          <p14:tracePt t="162135" x="3854450" y="5961063"/>
          <p14:tracePt t="162527" x="3873500" y="5961063"/>
          <p14:tracePt t="162535" x="3898900" y="5953125"/>
          <p14:tracePt t="162551" x="3908425" y="5953125"/>
          <p14:tracePt t="162855" x="3898900" y="5953125"/>
          <p14:tracePt t="162863" x="3881438" y="5953125"/>
          <p14:tracePt t="162871" x="3863975" y="5953125"/>
          <p14:tracePt t="162879" x="3836988" y="5953125"/>
          <p14:tracePt t="162894" x="3827463" y="5953125"/>
          <p14:tracePt t="162911" x="3783013" y="5961063"/>
          <p14:tracePt t="162927" x="3765550" y="5961063"/>
          <p14:tracePt t="162944" x="3729038" y="5961063"/>
          <p14:tracePt t="162961" x="3702050" y="5961063"/>
          <p14:tracePt t="162977" x="3675063" y="5961063"/>
          <p14:tracePt t="162994" x="3657600" y="5961063"/>
          <p14:tracePt t="163011" x="3648075" y="5961063"/>
          <p14:tracePt t="163027" x="3630613" y="5961063"/>
          <p14:tracePt t="163044" x="3613150" y="5961063"/>
          <p14:tracePt t="163061" x="3586163" y="5961063"/>
          <p14:tracePt t="163077" x="3549650" y="5961063"/>
          <p14:tracePt t="163094" x="3541713" y="5961063"/>
          <p14:tracePt t="163111" x="3522663" y="5961063"/>
          <p14:tracePt t="163127" x="3514725" y="5961063"/>
          <p14:tracePt t="163144" x="3505200" y="5961063"/>
          <p14:tracePt t="163161" x="3495675" y="5961063"/>
          <p14:tracePt t="163177" x="3487738" y="5961063"/>
          <p14:tracePt t="163431" x="3487738" y="5953125"/>
          <p14:tracePt t="163503" x="3487738" y="5943600"/>
          <p14:tracePt t="163647" x="3487738" y="5934075"/>
          <p14:tracePt t="163807" x="3487738" y="5916613"/>
          <p14:tracePt t="163839" x="3495675" y="5916613"/>
          <p14:tracePt t="163847" x="3505200" y="5907088"/>
          <p14:tracePt t="163855" x="3514725" y="5907088"/>
          <p14:tracePt t="163871" x="3532188" y="5907088"/>
          <p14:tracePt t="163887" x="3541713" y="5907088"/>
          <p14:tracePt t="163896" x="3549650" y="5907088"/>
          <p14:tracePt t="163911" x="3559175" y="5907088"/>
          <p14:tracePt t="163927" x="3586163" y="5907088"/>
          <p14:tracePt t="163944" x="3613150" y="5907088"/>
          <p14:tracePt t="163961" x="3640138" y="5907088"/>
          <p14:tracePt t="163977" x="3667125" y="5907088"/>
          <p14:tracePt t="163994" x="3694113" y="5907088"/>
          <p14:tracePt t="164011" x="3702050" y="5907088"/>
          <p14:tracePt t="164027" x="3721100" y="5916613"/>
          <p14:tracePt t="164044" x="3729038" y="5916613"/>
          <p14:tracePt t="164061" x="3746500" y="5916613"/>
          <p14:tracePt t="164078" x="3765550" y="5916613"/>
          <p14:tracePt t="164094" x="3783013" y="5916613"/>
          <p14:tracePt t="164111" x="3800475" y="5916613"/>
          <p14:tracePt t="164127" x="3819525" y="5916613"/>
          <p14:tracePt t="164144" x="3836988" y="5916613"/>
          <p14:tracePt t="164161" x="3854450" y="5916613"/>
          <p14:tracePt t="164178" x="3873500" y="5916613"/>
          <p14:tracePt t="164194" x="3881438" y="5916613"/>
          <p14:tracePt t="164211" x="3890963" y="5916613"/>
          <p14:tracePt t="164228" x="3898900" y="5916613"/>
          <p14:tracePt t="164244" x="3917950" y="5916613"/>
          <p14:tracePt t="164261" x="3935413" y="5926138"/>
          <p14:tracePt t="164343" x="3935413" y="5934075"/>
          <p14:tracePt t="164351" x="3935413" y="5943600"/>
          <p14:tracePt t="164361" x="3908425" y="5961063"/>
          <p14:tracePt t="164378" x="3846513" y="5980113"/>
          <p14:tracePt t="164394" x="3819525" y="5997575"/>
          <p14:tracePt t="164411" x="3792538" y="5997575"/>
          <p14:tracePt t="164428" x="3765550" y="6007100"/>
          <p14:tracePt t="164444" x="3756025" y="6015038"/>
          <p14:tracePt t="164461" x="3721100" y="6015038"/>
          <p14:tracePt t="164478" x="3694113" y="6015038"/>
          <p14:tracePt t="164494" x="3675063" y="6015038"/>
          <p14:tracePt t="164512" x="3648075" y="6015038"/>
          <p14:tracePt t="164528" x="3630613" y="6015038"/>
          <p14:tracePt t="164544" x="3603625" y="6015038"/>
          <p14:tracePt t="164561" x="3594100" y="6007100"/>
          <p14:tracePt t="164578" x="3586163" y="5997575"/>
          <p14:tracePt t="164611" x="3576638" y="5997575"/>
          <p14:tracePt t="164639" x="3568700" y="5997575"/>
          <p14:tracePt t="164655" x="3559175" y="5997575"/>
          <p14:tracePt t="164671" x="3559175" y="5988050"/>
          <p14:tracePt t="164680" x="3549650" y="5988050"/>
          <p14:tracePt t="164696" x="3541713" y="5988050"/>
          <p14:tracePt t="164711" x="3532188" y="5970588"/>
          <p14:tracePt t="164775" x="3522663" y="5970588"/>
          <p14:tracePt t="164816" x="3522663" y="5961063"/>
          <p14:tracePt t="164831" x="3514725" y="5961063"/>
          <p14:tracePt t="164839" x="3505200" y="5953125"/>
          <p14:tracePt t="164863" x="3495675" y="5943600"/>
          <p14:tracePt t="164871" x="3495675" y="5934075"/>
          <p14:tracePt t="164880" x="3487738" y="5934075"/>
          <p14:tracePt t="164999" x="3487738" y="5926138"/>
          <p14:tracePt t="165023" x="3487738" y="5916613"/>
          <p14:tracePt t="165031" x="3505200" y="5916613"/>
          <p14:tracePt t="165039" x="3522663" y="5907088"/>
          <p14:tracePt t="165047" x="3541713" y="5899150"/>
          <p14:tracePt t="165061" x="3568700" y="5889625"/>
          <p14:tracePt t="165078" x="3613150" y="5889625"/>
          <p14:tracePt t="165094" x="3657600" y="5880100"/>
          <p14:tracePt t="165111" x="3738563" y="5862638"/>
          <p14:tracePt t="165128" x="3773488" y="5862638"/>
          <p14:tracePt t="165144" x="3819525" y="5862638"/>
          <p14:tracePt t="165161" x="3863975" y="5862638"/>
          <p14:tracePt t="165178" x="3890963" y="5862638"/>
          <p14:tracePt t="165194" x="3908425" y="5872163"/>
          <p14:tracePt t="165211" x="3925888" y="5872163"/>
          <p14:tracePt t="165272" x="3935413" y="5880100"/>
          <p14:tracePt t="165295" x="3935413" y="5899150"/>
          <p14:tracePt t="165303" x="3917950" y="5907088"/>
          <p14:tracePt t="165311" x="3908425" y="5916613"/>
          <p14:tracePt t="165328" x="3873500" y="5934075"/>
          <p14:tracePt t="165344" x="3846513" y="5943600"/>
          <p14:tracePt t="165361" x="3827463" y="5953125"/>
          <p14:tracePt t="165527" x="3827463" y="5961063"/>
          <p14:tracePt t="165535" x="3836988" y="5970588"/>
          <p14:tracePt t="165552" x="3836988" y="5980113"/>
          <p14:tracePt t="165561" x="3846513" y="5980113"/>
          <p14:tracePt t="165578" x="3863975" y="5980113"/>
          <p14:tracePt t="165594" x="3881438" y="5970588"/>
          <p14:tracePt t="165611" x="3890963" y="5961063"/>
          <p14:tracePt t="165824" x="3881438" y="5980113"/>
          <p14:tracePt t="165839" x="3854450" y="5980113"/>
          <p14:tracePt t="165855" x="3854450" y="5988050"/>
          <p14:tracePt t="165863" x="3846513" y="5988050"/>
          <p14:tracePt t="165887" x="3836988" y="5988050"/>
          <p14:tracePt t="165904" x="3827463" y="5988050"/>
          <p14:tracePt t="165920" x="3819525" y="5988050"/>
          <p14:tracePt t="165936" x="3810000" y="5988050"/>
          <p14:tracePt t="165952" x="3800475" y="5988050"/>
          <p14:tracePt t="165976" x="3792538" y="5988050"/>
          <p14:tracePt t="165999" x="3783013" y="5980113"/>
          <p14:tracePt t="166071" x="3773488" y="5970588"/>
          <p14:tracePt t="166095" x="3765550" y="5961063"/>
          <p14:tracePt t="166167" x="3756025" y="5953125"/>
          <p14:tracePt t="166256" x="3746500" y="5943600"/>
          <p14:tracePt t="166368" x="3746500" y="5934075"/>
          <p14:tracePt t="166392" x="3746500" y="5926138"/>
          <p14:tracePt t="166424" x="3746500" y="5916613"/>
          <p14:tracePt t="168136" x="3746500" y="5907088"/>
          <p14:tracePt t="168144" x="3746500" y="5899150"/>
          <p14:tracePt t="168152" x="3765550" y="5880100"/>
          <p14:tracePt t="168168" x="3783013" y="5872163"/>
          <p14:tracePt t="168178" x="3783013" y="5854700"/>
          <p14:tracePt t="168195" x="3800475" y="5835650"/>
          <p14:tracePt t="168211" x="3800475" y="5827713"/>
          <p14:tracePt t="168228" x="3810000" y="5808663"/>
          <p14:tracePt t="168245" x="3810000" y="5791200"/>
          <p14:tracePt t="168262" x="3819525" y="5773738"/>
          <p14:tracePt t="168278" x="3827463" y="5754688"/>
          <p14:tracePt t="168280" x="3827463" y="5737225"/>
          <p14:tracePt t="168312" x="3836988" y="5710238"/>
          <p14:tracePt t="168328" x="3836988" y="5692775"/>
          <p14:tracePt t="168362" x="3846513" y="5683250"/>
          <p14:tracePt t="168378" x="3854450" y="5675313"/>
          <p14:tracePt t="168395" x="3863975" y="5638800"/>
          <p14:tracePt t="168412" x="3873500" y="5602288"/>
          <p14:tracePt t="168428" x="3890963" y="5575300"/>
          <p14:tracePt t="168445" x="3898900" y="5557838"/>
          <p14:tracePt t="168462" x="3908425" y="5522913"/>
          <p14:tracePt t="168478" x="3917950" y="5495925"/>
          <p14:tracePt t="168495" x="3935413" y="5449888"/>
          <p14:tracePt t="168512" x="3989388" y="5307013"/>
          <p14:tracePt t="168528" x="4025900" y="5181600"/>
          <p14:tracePt t="168545" x="4051300" y="5011738"/>
          <p14:tracePt t="168562" x="4070350" y="4795838"/>
          <p14:tracePt t="168578" x="4070350" y="4554538"/>
          <p14:tracePt t="168595" x="4070350" y="4276725"/>
          <p14:tracePt t="168612" x="4105275" y="4025900"/>
          <p14:tracePt t="168628" x="4141788" y="3756025"/>
          <p14:tracePt t="168645" x="4186238" y="3424238"/>
          <p14:tracePt t="168662" x="4186238" y="3155950"/>
          <p14:tracePt t="168679" x="4186238" y="2949575"/>
          <p14:tracePt t="168696" x="4178300" y="2743200"/>
          <p14:tracePt t="168712" x="4141788" y="2635250"/>
          <p14:tracePt t="168728" x="4105275" y="2546350"/>
          <p14:tracePt t="168745" x="4070350" y="2465388"/>
          <p14:tracePt t="168762" x="3998913" y="2357438"/>
          <p14:tracePt t="168778" x="3952875" y="2268538"/>
          <p14:tracePt t="168795" x="3890963" y="2160588"/>
          <p14:tracePt t="168812" x="3854450" y="2097088"/>
          <p14:tracePt t="168828" x="3819525" y="2025650"/>
          <p14:tracePt t="168845" x="3773488" y="1963738"/>
          <p14:tracePt t="168862" x="3721100" y="1882775"/>
          <p14:tracePt t="168878" x="3667125" y="1784350"/>
          <p14:tracePt t="168896" x="3576638" y="1676400"/>
          <p14:tracePt t="168912" x="3549650" y="1639888"/>
          <p14:tracePt t="168928" x="3495675" y="1612900"/>
          <p14:tracePt t="168945" x="3468688" y="1587500"/>
          <p14:tracePt t="168962" x="3424238" y="1550988"/>
          <p14:tracePt t="168978" x="3389313" y="1524000"/>
          <p14:tracePt t="168995" x="3335338" y="1479550"/>
          <p14:tracePt t="169012" x="3271838" y="1435100"/>
          <p14:tracePt t="169028" x="3200400" y="1389063"/>
          <p14:tracePt t="169045" x="3146425" y="1362075"/>
          <p14:tracePt t="169062" x="3084513" y="1344613"/>
          <p14:tracePt t="169078" x="3065463" y="1327150"/>
          <p14:tracePt t="169095" x="3038475" y="1317625"/>
          <p14:tracePt t="169112" x="3030538" y="1317625"/>
          <p14:tracePt t="169128" x="3021013" y="1317625"/>
          <p14:tracePt t="169145" x="3011488" y="1317625"/>
          <p14:tracePt t="169168" x="2994025" y="1317625"/>
          <p14:tracePt t="169192" x="2984500" y="1308100"/>
          <p14:tracePt t="169208" x="2967038" y="1308100"/>
          <p14:tracePt t="169216" x="2959100" y="1300163"/>
          <p14:tracePt t="169228" x="2949575" y="1290638"/>
          <p14:tracePt t="169245" x="2886075" y="1273175"/>
          <p14:tracePt t="169262" x="2832100" y="1246188"/>
          <p14:tracePt t="169279" x="2760663" y="1246188"/>
          <p14:tracePt t="169280" x="2752725" y="1236663"/>
          <p14:tracePt t="169296" x="2725738" y="1236663"/>
          <p14:tracePt t="169328" x="2716213" y="1236663"/>
          <p14:tracePt t="169352" x="2706688" y="1236663"/>
          <p14:tracePt t="169362" x="2698750" y="1236663"/>
          <p14:tracePt t="169378" x="2689225" y="1236663"/>
          <p14:tracePt t="169395" x="2671763" y="1236663"/>
          <p14:tracePt t="169412" x="2654300" y="1246188"/>
          <p14:tracePt t="169428" x="2627313" y="1263650"/>
          <p14:tracePt t="169445" x="2608263" y="1263650"/>
          <p14:tracePt t="169462" x="2600325" y="1282700"/>
          <p14:tracePt t="169495" x="2590800" y="1282700"/>
          <p14:tracePt t="169768" x="2608263" y="1282700"/>
          <p14:tracePt t="169776" x="2635250" y="1273175"/>
          <p14:tracePt t="169784" x="2654300" y="1263650"/>
          <p14:tracePt t="169795" x="2671763" y="1263650"/>
          <p14:tracePt t="169812" x="2698750" y="1255713"/>
          <p14:tracePt t="169829" x="2725738" y="1246188"/>
          <p14:tracePt t="169862" x="2733675" y="1246188"/>
          <p14:tracePt t="169879" x="2743200" y="1246188"/>
          <p14:tracePt t="170296" x="2733675" y="1246188"/>
          <p14:tracePt t="170304" x="2725738" y="1246188"/>
          <p14:tracePt t="170320" x="2716213" y="1246188"/>
          <p14:tracePt t="170329" x="2706688" y="1246188"/>
          <p14:tracePt t="170352" x="2698750" y="1246188"/>
          <p14:tracePt t="170376" x="2689225" y="1246188"/>
          <p14:tracePt t="170416" x="2679700" y="1246188"/>
          <p14:tracePt t="170424" x="2671763" y="1236663"/>
          <p14:tracePt t="170464" x="2662238" y="1236663"/>
          <p14:tracePt t="170480" x="2654300" y="1236663"/>
          <p14:tracePt t="170496" x="2644775" y="1236663"/>
          <p14:tracePt t="170504" x="2635250" y="1236663"/>
          <p14:tracePt t="170528" x="2627313" y="1228725"/>
          <p14:tracePt t="170536" x="2617788" y="1219200"/>
          <p14:tracePt t="170560" x="2600325" y="1219200"/>
          <p14:tracePt t="170576" x="2590800" y="1209675"/>
          <p14:tracePt t="170592" x="2573338" y="1201738"/>
          <p14:tracePt t="170608" x="2563813" y="1201738"/>
          <p14:tracePt t="170616" x="2554288" y="1201738"/>
          <p14:tracePt t="170629" x="2546350" y="1201738"/>
          <p14:tracePt t="170645" x="2527300" y="1201738"/>
          <p14:tracePt t="170662" x="2501900" y="1201738"/>
          <p14:tracePt t="170679" x="2482850" y="1192213"/>
          <p14:tracePt t="170696" x="2465388" y="1192213"/>
          <p14:tracePt t="170712" x="2447925" y="1182688"/>
          <p14:tracePt t="170729" x="2420938" y="1182688"/>
          <p14:tracePt t="170745" x="2384425" y="1174750"/>
          <p14:tracePt t="170762" x="2366963" y="1174750"/>
          <p14:tracePt t="170779" x="2330450" y="1174750"/>
          <p14:tracePt t="170795" x="2286000" y="1165225"/>
          <p14:tracePt t="170812" x="2241550" y="1165225"/>
          <p14:tracePt t="170829" x="2178050" y="1165225"/>
          <p14:tracePt t="170845" x="2124075" y="1165225"/>
          <p14:tracePt t="170862" x="2079625" y="1165225"/>
          <p14:tracePt t="170879" x="2035175" y="1165225"/>
          <p14:tracePt t="170896" x="1954213" y="1165225"/>
          <p14:tracePt t="170912" x="1900238" y="1165225"/>
          <p14:tracePt t="170929" x="1846263" y="1165225"/>
          <p14:tracePt t="170945" x="1801813" y="1165225"/>
          <p14:tracePt t="170962" x="1765300" y="1165225"/>
          <p14:tracePt t="170979" x="1730375" y="1165225"/>
          <p14:tracePt t="170995" x="1685925" y="1165225"/>
          <p14:tracePt t="171012" x="1649413" y="1165225"/>
          <p14:tracePt t="171029" x="1604963" y="1182688"/>
          <p14:tracePt t="171046" x="1560513" y="1192213"/>
          <p14:tracePt t="171062" x="1514475" y="1192213"/>
          <p14:tracePt t="171079" x="1497013" y="1192213"/>
          <p14:tracePt t="171096" x="1452563" y="1192213"/>
          <p14:tracePt t="171112" x="1425575" y="1201738"/>
          <p14:tracePt t="171129" x="1416050" y="1209675"/>
          <p14:tracePt t="171146" x="1398588" y="1209675"/>
          <p14:tracePt t="171162" x="1381125" y="1209675"/>
          <p14:tracePt t="171179" x="1362075" y="1209675"/>
          <p14:tracePt t="171196" x="1335088" y="1209675"/>
          <p14:tracePt t="171212" x="1327150" y="1209675"/>
          <p14:tracePt t="171229" x="1300163" y="1209675"/>
          <p14:tracePt t="171246" x="1282700" y="1219200"/>
          <p14:tracePt t="171279" x="1273175" y="1219200"/>
          <p14:tracePt t="171304" x="1263650" y="1219200"/>
          <p14:tracePt t="171552" x="1273175" y="1219200"/>
          <p14:tracePt t="171576" x="1282700" y="1209675"/>
          <p14:tracePt t="171600" x="1290638" y="1201738"/>
          <p14:tracePt t="171641" x="1300163" y="1201738"/>
          <p14:tracePt t="171648" x="1300163" y="1192213"/>
          <p14:tracePt t="171664" x="1308100" y="1192213"/>
          <p14:tracePt t="171680" x="1327150" y="1192213"/>
          <p14:tracePt t="171688" x="1344613" y="1192213"/>
          <p14:tracePt t="171704" x="1362075" y="1182688"/>
          <p14:tracePt t="171712" x="1371600" y="1174750"/>
          <p14:tracePt t="171729" x="1398588" y="1174750"/>
          <p14:tracePt t="171746" x="1425575" y="1165225"/>
          <p14:tracePt t="171762" x="1460500" y="1155700"/>
          <p14:tracePt t="171779" x="1506538" y="1138238"/>
          <p14:tracePt t="171796" x="1541463" y="1130300"/>
          <p14:tracePt t="171812" x="1587500" y="1120775"/>
          <p14:tracePt t="171829" x="1622425" y="1103313"/>
          <p14:tracePt t="171846" x="1649413" y="1103313"/>
          <p14:tracePt t="171862" x="1658938" y="1103313"/>
          <p14:tracePt t="171879" x="1666875" y="1103313"/>
          <p14:tracePt t="171896" x="1685925" y="1093788"/>
          <p14:tracePt t="171912" x="1703388" y="1093788"/>
          <p14:tracePt t="171929" x="1747838" y="1084263"/>
          <p14:tracePt t="171946" x="1792288" y="1084263"/>
          <p14:tracePt t="171962" x="1819275" y="1084263"/>
          <p14:tracePt t="171979" x="1865313" y="1076325"/>
          <p14:tracePt t="171996" x="1909763" y="1057275"/>
          <p14:tracePt t="172012" x="1944688" y="1057275"/>
          <p14:tracePt t="172029" x="1998663" y="1057275"/>
          <p14:tracePt t="172046" x="2035175" y="1039813"/>
          <p14:tracePt t="172062" x="2070100" y="1039813"/>
          <p14:tracePt t="172079" x="2106613" y="1030288"/>
          <p14:tracePt t="172096" x="2116138" y="1022350"/>
          <p14:tracePt t="172129" x="2124075" y="1022350"/>
          <p14:tracePt t="172146" x="2133600" y="1022350"/>
          <p14:tracePt t="172162" x="2143125" y="1022350"/>
          <p14:tracePt t="172192" x="2151063" y="1022350"/>
          <p14:tracePt t="172216" x="2160588" y="1022350"/>
          <p14:tracePt t="172240" x="2178050" y="1022350"/>
          <p14:tracePt t="172256" x="2187575" y="1022350"/>
          <p14:tracePt t="172272" x="2205038" y="1030288"/>
          <p14:tracePt t="172288" x="2214563" y="1039813"/>
          <p14:tracePt t="172304" x="2232025" y="1049338"/>
          <p14:tracePt t="172312" x="2241550" y="1057275"/>
          <p14:tracePt t="172320" x="2249488" y="1066800"/>
          <p14:tracePt t="172329" x="2259013" y="1076325"/>
          <p14:tracePt t="172346" x="2286000" y="1084263"/>
          <p14:tracePt t="172362" x="2286000" y="1093788"/>
          <p14:tracePt t="172379" x="2295525" y="1111250"/>
          <p14:tracePt t="172396" x="2312988" y="1130300"/>
          <p14:tracePt t="172412" x="2322513" y="1147763"/>
          <p14:tracePt t="172446" x="2322513" y="1174750"/>
          <p14:tracePt t="172462" x="2322513" y="1201738"/>
          <p14:tracePt t="172479" x="2303463" y="1219200"/>
          <p14:tracePt t="172496" x="2268538" y="1246188"/>
          <p14:tracePt t="172512" x="2232025" y="1263650"/>
          <p14:tracePt t="172529" x="2205038" y="1273175"/>
          <p14:tracePt t="172546" x="2170113" y="1282700"/>
          <p14:tracePt t="172562" x="2143125" y="1282700"/>
          <p14:tracePt t="172579" x="2106613" y="1282700"/>
          <p14:tracePt t="172596" x="2062163" y="1282700"/>
          <p14:tracePt t="172612" x="2025650" y="1282700"/>
          <p14:tracePt t="172629" x="1971675" y="1282700"/>
          <p14:tracePt t="172646" x="1917700" y="1282700"/>
          <p14:tracePt t="172662" x="1882775" y="1282700"/>
          <p14:tracePt t="172679" x="1846263" y="1282700"/>
          <p14:tracePt t="172696" x="1801813" y="1282700"/>
          <p14:tracePt t="172712" x="1765300" y="1282700"/>
          <p14:tracePt t="172729" x="1720850" y="1273175"/>
          <p14:tracePt t="172746" x="1703388" y="1273175"/>
          <p14:tracePt t="172762" x="1685925" y="1273175"/>
          <p14:tracePt t="172779" x="1676400" y="1273175"/>
          <p14:tracePt t="172796" x="1666875" y="1263650"/>
          <p14:tracePt t="172813" x="1649413" y="1263650"/>
          <p14:tracePt t="172829" x="1631950" y="1255713"/>
          <p14:tracePt t="172846" x="1612900" y="1236663"/>
          <p14:tracePt t="172879" x="1604963" y="1236663"/>
          <p14:tracePt t="172896" x="1604963" y="1228725"/>
          <p14:tracePt t="172912" x="1612900" y="1192213"/>
          <p14:tracePt t="172929" x="1658938" y="1165225"/>
          <p14:tracePt t="172946" x="1712913" y="1120775"/>
          <p14:tracePt t="172962" x="1757363" y="1103313"/>
          <p14:tracePt t="172979" x="1792288" y="1084263"/>
          <p14:tracePt t="172996" x="1819275" y="1076325"/>
          <p14:tracePt t="173013" x="1846263" y="1066800"/>
          <p14:tracePt t="173029" x="1892300" y="1066800"/>
          <p14:tracePt t="173046" x="1944688" y="1066800"/>
          <p14:tracePt t="173063" x="2035175" y="1066800"/>
          <p14:tracePt t="173079" x="2097088" y="1066800"/>
          <p14:tracePt t="173096" x="2178050" y="1066800"/>
          <p14:tracePt t="173112" x="2205038" y="1066800"/>
          <p14:tracePt t="173129" x="2232025" y="1066800"/>
          <p14:tracePt t="173146" x="2249488" y="1076325"/>
          <p14:tracePt t="173162" x="2259013" y="1084263"/>
          <p14:tracePt t="173179" x="2276475" y="1093788"/>
          <p14:tracePt t="173196" x="2295525" y="1111250"/>
          <p14:tracePt t="173213" x="2295525" y="1120775"/>
          <p14:tracePt t="173229" x="2312988" y="1138238"/>
          <p14:tracePt t="173246" x="2312988" y="1155700"/>
          <p14:tracePt t="173263" x="2312988" y="1165225"/>
          <p14:tracePt t="173279" x="2312988" y="1174750"/>
          <p14:tracePt t="173281" x="2312988" y="1182688"/>
          <p14:tracePt t="173304" x="2312988" y="1192213"/>
          <p14:tracePt t="173312" x="2312988" y="1201738"/>
          <p14:tracePt t="173329" x="2286000" y="1219200"/>
          <p14:tracePt t="173346" x="2205038" y="1246188"/>
          <p14:tracePt t="173362" x="2143125" y="1263650"/>
          <p14:tracePt t="173379" x="2062163" y="1273175"/>
          <p14:tracePt t="173396" x="2008188" y="1282700"/>
          <p14:tracePt t="173413" x="1954213" y="1282700"/>
          <p14:tracePt t="173429" x="1882775" y="1282700"/>
          <p14:tracePt t="173446" x="1819275" y="1282700"/>
          <p14:tracePt t="173463" x="1765300" y="1273175"/>
          <p14:tracePt t="173479" x="1720850" y="1263650"/>
          <p14:tracePt t="173496" x="1676400" y="1255713"/>
          <p14:tracePt t="173512" x="1658938" y="1246188"/>
          <p14:tracePt t="173529" x="1631950" y="1228725"/>
          <p14:tracePt t="173546" x="1604963" y="1219200"/>
          <p14:tracePt t="173563" x="1595438" y="1209675"/>
          <p14:tracePt t="173608" x="1587500" y="1209675"/>
          <p14:tracePt t="173625" x="1587500" y="1201738"/>
          <p14:tracePt t="173641" x="1595438" y="1182688"/>
          <p14:tracePt t="173649" x="1612900" y="1174750"/>
          <p14:tracePt t="173663" x="1639888" y="1155700"/>
          <p14:tracePt t="173679" x="1712913" y="1138238"/>
          <p14:tracePt t="173696" x="1819275" y="1111250"/>
          <p14:tracePt t="173713" x="1873250" y="1103313"/>
          <p14:tracePt t="173729" x="1944688" y="1103313"/>
          <p14:tracePt t="173746" x="1998663" y="1103313"/>
          <p14:tracePt t="173763" x="2070100" y="1103313"/>
          <p14:tracePt t="173779" x="2133600" y="1093788"/>
          <p14:tracePt t="173796" x="2268538" y="1093788"/>
          <p14:tracePt t="173813" x="2374900" y="1093788"/>
          <p14:tracePt t="173829" x="2455863" y="1093788"/>
          <p14:tracePt t="173846" x="2482850" y="1093788"/>
          <p14:tracePt t="173863" x="2501900" y="1093788"/>
          <p14:tracePt t="173897" x="2501900" y="1103313"/>
          <p14:tracePt t="173921" x="2509838" y="1103313"/>
          <p14:tracePt t="173936" x="2509838" y="1111250"/>
          <p14:tracePt t="173946" x="2519363" y="1111250"/>
          <p14:tracePt t="173963" x="2519363" y="1120775"/>
          <p14:tracePt t="174000" x="2519363" y="1130300"/>
          <p14:tracePt t="174016" x="2519363" y="1138238"/>
          <p14:tracePt t="174040" x="2519363" y="1147763"/>
          <p14:tracePt t="174057" x="2519363" y="1155700"/>
          <p14:tracePt t="174064" x="2509838" y="1165225"/>
          <p14:tracePt t="174072" x="2501900" y="1174750"/>
          <p14:tracePt t="174088" x="2482850" y="1182688"/>
          <p14:tracePt t="174096" x="2465388" y="1182688"/>
          <p14:tracePt t="174113" x="2438400" y="1201738"/>
          <p14:tracePt t="174129" x="2384425" y="1209675"/>
          <p14:tracePt t="174146" x="2349500" y="1228725"/>
          <p14:tracePt t="174163" x="2312988" y="1236663"/>
          <p14:tracePt t="174179" x="2295525" y="1236663"/>
          <p14:tracePt t="174196" x="2259013" y="1236663"/>
          <p14:tracePt t="174213" x="2232025" y="1236663"/>
          <p14:tracePt t="174229" x="2214563" y="1236663"/>
          <p14:tracePt t="174246" x="2205038" y="1236663"/>
          <p14:tracePt t="174263" x="2197100" y="1236663"/>
          <p14:tracePt t="174296" x="2187575" y="1236663"/>
          <p14:tracePt t="174328" x="2178050" y="1236663"/>
          <p14:tracePt t="174344" x="2170113" y="1246188"/>
          <p14:tracePt t="174360" x="2160588" y="1246188"/>
          <p14:tracePt t="174376" x="2160588" y="1255713"/>
          <p14:tracePt t="174392" x="2151063" y="1263650"/>
          <p14:tracePt t="174699" x="2205038" y="1263650"/>
          <p14:tracePt t="174705" x="2232025" y="1263650"/>
          <p14:tracePt t="174713" x="2241550" y="1263650"/>
          <p14:tracePt t="174730" x="2268538" y="1263650"/>
          <p14:tracePt t="174746" x="2286000" y="1255713"/>
          <p14:tracePt t="174763" x="2295525" y="1255713"/>
          <p14:tracePt t="174779" x="2312988" y="1255713"/>
          <p14:tracePt t="174796" x="2339975" y="1263650"/>
          <p14:tracePt t="174813" x="2357438" y="1273175"/>
          <p14:tracePt t="174830" x="2393950" y="1273175"/>
          <p14:tracePt t="174846" x="2420938" y="1273175"/>
          <p14:tracePt t="174863" x="2447925" y="1273175"/>
          <p14:tracePt t="174879" x="2465388" y="1273175"/>
          <p14:tracePt t="174896" x="2492375" y="1273175"/>
          <p14:tracePt t="174913" x="2509838" y="1273175"/>
          <p14:tracePt t="174930" x="2519363" y="1273175"/>
          <p14:tracePt t="174946" x="2527300" y="1263650"/>
          <p14:tracePt t="174984" x="2536825" y="1263650"/>
          <p14:tracePt t="175008" x="2546350" y="1263650"/>
          <p14:tracePt t="175016" x="2554288" y="1263650"/>
          <p14:tracePt t="175029" x="2563813" y="1263650"/>
          <p14:tracePt t="175046" x="2590800" y="1263650"/>
          <p14:tracePt t="175063" x="2617788" y="1263650"/>
          <p14:tracePt t="175079" x="2635250" y="1263650"/>
          <p14:tracePt t="175097" x="2654300" y="1263650"/>
          <p14:tracePt t="175113" x="2662238" y="1255713"/>
          <p14:tracePt t="175817" x="2662238" y="1246188"/>
          <p14:tracePt t="175824" x="2671763" y="1236663"/>
          <p14:tracePt t="175985" x="2671763" y="1228725"/>
          <p14:tracePt t="177185" x="2662238" y="1228725"/>
          <p14:tracePt t="177257" x="2654300" y="1228725"/>
          <p14:tracePt t="178033" x="2644775" y="1236663"/>
          <p14:tracePt t="178057" x="2644775" y="1246188"/>
          <p14:tracePt t="178065" x="2644775" y="1255713"/>
          <p14:tracePt t="178097" x="2644775" y="1263650"/>
          <p14:tracePt t="178385" x="2644775" y="1273175"/>
          <p14:tracePt t="178953" x="2644775" y="1282700"/>
          <p14:tracePt t="178977" x="2644775" y="1300163"/>
          <p14:tracePt t="178985" x="2635250" y="1300163"/>
          <p14:tracePt t="178993" x="2635250" y="1308100"/>
          <p14:tracePt t="179001" x="2627313" y="1308100"/>
          <p14:tracePt t="179013" x="2617788" y="1317625"/>
          <p14:tracePt t="179030" x="2608263" y="1335088"/>
          <p14:tracePt t="179047" x="2590800" y="1362075"/>
          <p14:tracePt t="179064" x="2573338" y="1389063"/>
          <p14:tracePt t="179081" x="2563813" y="1408113"/>
          <p14:tracePt t="179097" x="2546350" y="1425575"/>
          <p14:tracePt t="179114" x="2536825" y="1435100"/>
          <p14:tracePt t="179130" x="2527300" y="1452563"/>
          <p14:tracePt t="179147" x="2509838" y="1479550"/>
          <p14:tracePt t="179163" x="2501900" y="1497013"/>
          <p14:tracePt t="179180" x="2474913" y="1560513"/>
          <p14:tracePt t="179197" x="2447925" y="1612900"/>
          <p14:tracePt t="179214" x="2428875" y="1693863"/>
          <p14:tracePt t="179230" x="2401888" y="1757363"/>
          <p14:tracePt t="179247" x="2393950" y="1811338"/>
          <p14:tracePt t="179264" x="2374900" y="1846263"/>
          <p14:tracePt t="179281" x="2357438" y="1882775"/>
          <p14:tracePt t="179297" x="2349500" y="1909763"/>
          <p14:tracePt t="179314" x="2330450" y="1944688"/>
          <p14:tracePt t="179330" x="2303463" y="1990725"/>
          <p14:tracePt t="179347" x="2259013" y="2062163"/>
          <p14:tracePt t="179364" x="2214563" y="2143125"/>
          <p14:tracePt t="179380" x="2160588" y="2205038"/>
          <p14:tracePt t="179397" x="2124075" y="2259013"/>
          <p14:tracePt t="179414" x="2089150" y="2303463"/>
          <p14:tracePt t="179430" x="2044700" y="2366963"/>
          <p14:tracePt t="179447" x="2017713" y="2465388"/>
          <p14:tracePt t="179464" x="1998663" y="2536825"/>
          <p14:tracePt t="179481" x="1981200" y="2644775"/>
          <p14:tracePt t="179497" x="1971675" y="2725738"/>
          <p14:tracePt t="179514" x="1971675" y="2806700"/>
          <p14:tracePt t="179530" x="1971675" y="2868613"/>
          <p14:tracePt t="179547" x="1971675" y="2913063"/>
          <p14:tracePt t="179564" x="1971675" y="2940050"/>
          <p14:tracePt t="179580" x="1963738" y="2976563"/>
          <p14:tracePt t="179597" x="1963738" y="2994025"/>
          <p14:tracePt t="179614" x="1954213" y="3011488"/>
          <p14:tracePt t="179630" x="1954213" y="3021013"/>
          <p14:tracePt t="179647" x="1944688" y="3030538"/>
          <p14:tracePt t="179681" x="1927225" y="3048000"/>
          <p14:tracePt t="179714" x="1917700" y="3048000"/>
          <p14:tracePt t="179730" x="1900238" y="3048000"/>
          <p14:tracePt t="179747" x="1865313" y="3021013"/>
          <p14:tracePt t="179764" x="1784350" y="2932113"/>
          <p14:tracePt t="179781" x="1712913" y="2832100"/>
          <p14:tracePt t="179797" x="1631950" y="2725738"/>
          <p14:tracePt t="179814" x="1568450" y="2617788"/>
          <p14:tracePt t="179830" x="1524000" y="2527300"/>
          <p14:tracePt t="179847" x="1470025" y="2411413"/>
          <p14:tracePt t="179864" x="1381125" y="2276475"/>
          <p14:tracePt t="179881" x="1300163" y="2151063"/>
          <p14:tracePt t="179897" x="1209675" y="2017713"/>
          <p14:tracePt t="179914" x="1182688" y="1971675"/>
          <p14:tracePt t="179930" x="1165225" y="1917700"/>
          <p14:tracePt t="179947" x="1147763" y="1865313"/>
          <p14:tracePt t="179964" x="1130300" y="1811338"/>
          <p14:tracePt t="179980" x="1111250" y="1774825"/>
          <p14:tracePt t="179997" x="1076325" y="1739900"/>
          <p14:tracePt t="180014" x="1057275" y="1720850"/>
          <p14:tracePt t="180030" x="1049338" y="1712913"/>
          <p14:tracePt t="180047" x="1039813" y="1703388"/>
          <p14:tracePt t="180064" x="1030288" y="1685925"/>
          <p14:tracePt t="180080" x="1012825" y="1666875"/>
          <p14:tracePt t="180097" x="977900" y="1649413"/>
          <p14:tracePt t="180130" x="958850" y="1639888"/>
          <p14:tracePt t="180147" x="931863" y="1631950"/>
          <p14:tracePt t="180164" x="904875" y="1622425"/>
          <p14:tracePt t="180180" x="860425" y="1595438"/>
          <p14:tracePt t="180197" x="833438" y="1595438"/>
          <p14:tracePt t="180214" x="815975" y="1587500"/>
          <p14:tracePt t="180230" x="798513" y="1577975"/>
          <p14:tracePt t="180265" x="779463" y="1568450"/>
          <p14:tracePt t="180281" x="771525" y="1541463"/>
          <p14:tracePt t="180297" x="771525" y="1533525"/>
          <p14:tracePt t="180314" x="762000" y="1514475"/>
          <p14:tracePt t="180347" x="752475" y="1506538"/>
          <p14:tracePt t="180364" x="752475" y="1497013"/>
          <p14:tracePt t="180380" x="752475" y="1479550"/>
          <p14:tracePt t="180397" x="744538" y="1470025"/>
          <p14:tracePt t="180414" x="725488" y="1452563"/>
          <p14:tracePt t="180431" x="725488" y="1435100"/>
          <p14:tracePt t="180447" x="717550" y="1435100"/>
          <p14:tracePt t="180464" x="717550" y="1425575"/>
          <p14:tracePt t="180497" x="717550" y="1416050"/>
          <p14:tracePt t="180514" x="717550" y="1408113"/>
          <p14:tracePt t="180531" x="717550" y="1398588"/>
          <p14:tracePt t="180561" x="717550" y="1389063"/>
          <p14:tracePt t="180577" x="717550" y="1381125"/>
          <p14:tracePt t="180601" x="717550" y="1371600"/>
          <p14:tracePt t="180609" x="725488" y="1362075"/>
          <p14:tracePt t="180633" x="744538" y="1362075"/>
          <p14:tracePt t="180649" x="752475" y="1354138"/>
          <p14:tracePt t="180665" x="762000" y="1354138"/>
          <p14:tracePt t="180673" x="771525" y="1354138"/>
          <p14:tracePt t="180689" x="779463" y="1354138"/>
          <p14:tracePt t="180705" x="798513" y="1354138"/>
          <p14:tracePt t="180729" x="806450" y="1344613"/>
          <p14:tracePt t="180753" x="815975" y="1344613"/>
          <p14:tracePt t="180761" x="825500" y="1344613"/>
          <p14:tracePt t="180793" x="833438" y="1344613"/>
          <p14:tracePt t="180865" x="842963" y="1344613"/>
          <p14:tracePt t="180889" x="850900" y="1354138"/>
          <p14:tracePt t="180897" x="860425" y="1354138"/>
          <p14:tracePt t="180905" x="869950" y="1354138"/>
          <p14:tracePt t="180914" x="896938" y="1362075"/>
          <p14:tracePt t="180931" x="931863" y="1371600"/>
          <p14:tracePt t="180947" x="995363" y="1381125"/>
          <p14:tracePt t="180964" x="1093788" y="1381125"/>
          <p14:tracePt t="180981" x="1192213" y="1381125"/>
          <p14:tracePt t="180997" x="1273175" y="1381125"/>
          <p14:tracePt t="181014" x="1344613" y="1381125"/>
          <p14:tracePt t="181031" x="1425575" y="1381125"/>
          <p14:tracePt t="181047" x="1497013" y="1381125"/>
          <p14:tracePt t="181064" x="1568450" y="1381125"/>
          <p14:tracePt t="181081" x="1676400" y="1362075"/>
          <p14:tracePt t="181097" x="1730375" y="1344613"/>
          <p14:tracePt t="181114" x="1774825" y="1335088"/>
          <p14:tracePt t="181131" x="1828800" y="1335088"/>
          <p14:tracePt t="181147" x="1865313" y="1335088"/>
          <p14:tracePt t="181164" x="1900238" y="1335088"/>
          <p14:tracePt t="181181" x="1936750" y="1335088"/>
          <p14:tracePt t="181197" x="1990725" y="1327150"/>
          <p14:tracePt t="181214" x="2052638" y="1317625"/>
          <p14:tracePt t="181231" x="2124075" y="1308100"/>
          <p14:tracePt t="181247" x="2178050" y="1308100"/>
          <p14:tracePt t="181264" x="2222500" y="1300163"/>
          <p14:tracePt t="181281" x="2249488" y="1300163"/>
          <p14:tracePt t="181297" x="2259013" y="1290638"/>
          <p14:tracePt t="181314" x="2295525" y="1290638"/>
          <p14:tracePt t="181331" x="2322513" y="1282700"/>
          <p14:tracePt t="181347" x="2349500" y="1282700"/>
          <p14:tracePt t="181364" x="2374900" y="1273175"/>
          <p14:tracePt t="181381" x="2384425" y="1273175"/>
          <p14:tracePt t="181397" x="2401888" y="1273175"/>
          <p14:tracePt t="181414" x="2420938" y="1273175"/>
          <p14:tracePt t="181431" x="2438400" y="1263650"/>
          <p14:tracePt t="181448" x="2474913" y="1263650"/>
          <p14:tracePt t="181464" x="2509838" y="1255713"/>
          <p14:tracePt t="181481" x="2573338" y="1246188"/>
          <p14:tracePt t="181497" x="2590800" y="1236663"/>
          <p14:tracePt t="181514" x="2608263" y="1236663"/>
          <p14:tracePt t="181547" x="2617788" y="1228725"/>
          <p14:tracePt t="181564" x="2627313" y="1228725"/>
          <p14:tracePt t="181581" x="2635250" y="1219200"/>
          <p14:tracePt t="181777" x="2671763" y="1219200"/>
          <p14:tracePt t="181785" x="2716213" y="1219200"/>
          <p14:tracePt t="181793" x="2787650" y="1219200"/>
          <p14:tracePt t="181801" x="2886075" y="1246188"/>
          <p14:tracePt t="181814" x="2984500" y="1255713"/>
          <p14:tracePt t="181831" x="3155950" y="1263650"/>
          <p14:tracePt t="181847" x="3236913" y="1263650"/>
          <p14:tracePt t="181897" x="3227388" y="1263650"/>
          <p14:tracePt t="181905" x="3217863" y="1263650"/>
          <p14:tracePt t="181914" x="3209925" y="1263650"/>
          <p14:tracePt t="181931" x="3163888" y="1263650"/>
          <p14:tracePt t="181947" x="3119438" y="1263650"/>
          <p14:tracePt t="181964" x="3074988" y="1255713"/>
          <p14:tracePt t="181981" x="3038475" y="1246188"/>
          <p14:tracePt t="181998" x="3021013" y="1236663"/>
          <p14:tracePt t="182014" x="3011488" y="1228725"/>
          <p14:tracePt t="182047" x="3011488" y="1219200"/>
          <p14:tracePt t="182066" x="3021013" y="1209675"/>
          <p14:tracePt t="182081" x="3092450" y="1209675"/>
          <p14:tracePt t="182098" x="3173413" y="1236663"/>
          <p14:tracePt t="182114" x="3209925" y="1246188"/>
          <p14:tracePt t="182131" x="3217863" y="1246188"/>
          <p14:tracePt t="182164" x="3209925" y="1246188"/>
          <p14:tracePt t="182181" x="3173413" y="1246188"/>
          <p14:tracePt t="182198" x="3111500" y="1246188"/>
          <p14:tracePt t="182214" x="3021013" y="1246188"/>
          <p14:tracePt t="182231" x="2959100" y="1236663"/>
          <p14:tracePt t="182248" x="2932113" y="1219200"/>
          <p14:tracePt t="182314" x="2940050" y="1219200"/>
          <p14:tracePt t="182321" x="2976563" y="1219200"/>
          <p14:tracePt t="182331" x="3021013" y="1236663"/>
          <p14:tracePt t="182348" x="3111500" y="1255713"/>
          <p14:tracePt t="182364" x="3163888" y="1255713"/>
          <p14:tracePt t="182425" x="3155950" y="1255713"/>
          <p14:tracePt t="182433" x="3136900" y="1255713"/>
          <p14:tracePt t="182441" x="3111500" y="1255713"/>
          <p14:tracePt t="182450" x="3092450" y="1255713"/>
          <p14:tracePt t="182464" x="3084513" y="1255713"/>
          <p14:tracePt t="182481" x="3074988" y="1255713"/>
          <p14:tracePt t="182570" x="3092450" y="1255713"/>
          <p14:tracePt t="182577" x="3101975" y="1255713"/>
          <p14:tracePt t="182585" x="3111500" y="1255713"/>
          <p14:tracePt t="182597" x="3119438" y="1255713"/>
          <p14:tracePt t="182614" x="3128963" y="1255713"/>
          <p14:tracePt t="182777" x="3136900" y="1255713"/>
          <p14:tracePt t="182785" x="3163888" y="1255713"/>
          <p14:tracePt t="182794" x="3182938" y="1255713"/>
          <p14:tracePt t="182801" x="3200400" y="1255713"/>
          <p14:tracePt t="182814" x="3217863" y="1255713"/>
          <p14:tracePt t="182831" x="3236913" y="1255713"/>
          <p14:tracePt t="182929" x="3217863" y="1255713"/>
          <p14:tracePt t="183025" x="3227388" y="1255713"/>
          <p14:tracePt t="183033" x="3244850" y="1255713"/>
          <p14:tracePt t="183041" x="3263900" y="1255713"/>
          <p14:tracePt t="183049" x="3271838" y="1255713"/>
          <p14:tracePt t="183065" x="3289300" y="1255713"/>
          <p14:tracePt t="183201" x="3298825" y="1255713"/>
          <p14:tracePt t="183210" x="3316288" y="1255713"/>
          <p14:tracePt t="183217" x="3335338" y="1255713"/>
          <p14:tracePt t="183231" x="3352800" y="1255713"/>
          <p14:tracePt t="183248" x="3389313" y="1255713"/>
          <p14:tracePt t="183264" x="3406775" y="1246188"/>
          <p14:tracePt t="183313" x="3379788" y="1246188"/>
          <p14:tracePt t="183322" x="3343275" y="1236663"/>
          <p14:tracePt t="183331" x="3289300" y="1228725"/>
          <p14:tracePt t="183348" x="3209925" y="1219200"/>
          <p14:tracePt t="183364" x="3200400" y="1219200"/>
          <p14:tracePt t="183418" x="3209925" y="1219200"/>
          <p14:tracePt t="183426" x="3236913" y="1219200"/>
          <p14:tracePt t="183433" x="3254375" y="1219200"/>
          <p14:tracePt t="183448" x="3263900" y="1228725"/>
          <p14:tracePt t="183506" x="3236913" y="1228725"/>
          <p14:tracePt t="183514" x="3227388" y="1228725"/>
          <p14:tracePt t="183522" x="3217863" y="1228725"/>
          <p14:tracePt t="183721" x="3209925" y="1236663"/>
          <p14:tracePt t="183738" x="3200400" y="1246188"/>
          <p14:tracePt t="183746" x="3200400" y="1255713"/>
          <p14:tracePt t="183754" x="3200400" y="1263650"/>
          <p14:tracePt t="183764" x="3200400" y="1290638"/>
          <p14:tracePt t="183781" x="3200400" y="1335088"/>
          <p14:tracePt t="183798" x="3200400" y="1416050"/>
          <p14:tracePt t="183815" x="3200400" y="1514475"/>
          <p14:tracePt t="183831" x="3190875" y="1622425"/>
          <p14:tracePt t="183848" x="3173413" y="1739900"/>
          <p14:tracePt t="183865" x="3163888" y="1917700"/>
          <p14:tracePt t="183881" x="3163888" y="2214563"/>
          <p14:tracePt t="183898" x="3163888" y="2428875"/>
          <p14:tracePt t="183914" x="3163888" y="2635250"/>
          <p14:tracePt t="183931" x="3190875" y="2832100"/>
          <p14:tracePt t="183948" x="3190875" y="3003550"/>
          <p14:tracePt t="183964" x="3190875" y="3155950"/>
          <p14:tracePt t="183981" x="3163888" y="3335338"/>
          <p14:tracePt t="183998" x="3128963" y="3487738"/>
          <p14:tracePt t="184014" x="3092450" y="3648075"/>
          <p14:tracePt t="184031" x="3065463" y="3810000"/>
          <p14:tracePt t="184048" x="3048000" y="3944938"/>
          <p14:tracePt t="184066" x="3038475" y="4078288"/>
          <p14:tracePt t="184081" x="3038475" y="4267200"/>
          <p14:tracePt t="184098" x="3038475" y="4392613"/>
          <p14:tracePt t="184115" x="3038475" y="4500563"/>
          <p14:tracePt t="184131" x="3011488" y="4616450"/>
          <p14:tracePt t="184148" x="2967038" y="4714875"/>
          <p14:tracePt t="184164" x="2932113" y="4787900"/>
          <p14:tracePt t="184181" x="2895600" y="4849813"/>
          <p14:tracePt t="184198" x="2878138" y="4886325"/>
          <p14:tracePt t="184215" x="2859088" y="4913313"/>
          <p14:tracePt t="184231" x="2841625" y="4940300"/>
          <p14:tracePt t="184248" x="2832100" y="4957763"/>
          <p14:tracePt t="184265" x="2824163" y="4975225"/>
          <p14:tracePt t="184281" x="2787650" y="5002213"/>
          <p14:tracePt t="184298" x="2743200" y="5029200"/>
          <p14:tracePt t="184315" x="2654300" y="5083175"/>
          <p14:tracePt t="184331" x="2546350" y="5137150"/>
          <p14:tracePt t="184348" x="2455863" y="5191125"/>
          <p14:tracePt t="184364" x="2411413" y="5218113"/>
          <p14:tracePt t="184381" x="2374900" y="5226050"/>
          <p14:tracePt t="184398" x="2339975" y="5235575"/>
          <p14:tracePt t="184414" x="2276475" y="5245100"/>
          <p14:tracePt t="184431" x="2197100" y="5253038"/>
          <p14:tracePt t="184448" x="2143125" y="5253038"/>
          <p14:tracePt t="184465" x="2116138" y="5253038"/>
          <p14:tracePt t="184481" x="2079625" y="5245100"/>
          <p14:tracePt t="184498" x="2044700" y="5218113"/>
          <p14:tracePt t="184515" x="1998663" y="5181600"/>
          <p14:tracePt t="184531" x="1954213" y="5154613"/>
          <p14:tracePt t="184548" x="1917700" y="5137150"/>
          <p14:tracePt t="184565" x="1882775" y="5118100"/>
          <p14:tracePt t="184581" x="1846263" y="5092700"/>
          <p14:tracePt t="184598" x="1819275" y="5056188"/>
          <p14:tracePt t="184614" x="1792288" y="5029200"/>
          <p14:tracePt t="184631" x="1774825" y="4992688"/>
          <p14:tracePt t="184648" x="1757363" y="4965700"/>
          <p14:tracePt t="184665" x="1747838" y="4948238"/>
          <p14:tracePt t="184682" x="1739900" y="4921250"/>
          <p14:tracePt t="184698" x="1720850" y="4886325"/>
          <p14:tracePt t="184715" x="1720850" y="4849813"/>
          <p14:tracePt t="184731" x="1712913" y="4795838"/>
          <p14:tracePt t="184748" x="1712913" y="4751388"/>
          <p14:tracePt t="184765" x="1703388" y="4714875"/>
          <p14:tracePt t="184781" x="1703388" y="4697413"/>
          <p14:tracePt t="184798" x="1693863" y="4670425"/>
          <p14:tracePt t="184815" x="1693863" y="4643438"/>
          <p14:tracePt t="184831" x="1693863" y="4616450"/>
          <p14:tracePt t="184848" x="1693863" y="4581525"/>
          <p14:tracePt t="184865" x="1693863" y="4535488"/>
          <p14:tracePt t="184881" x="1693863" y="4500563"/>
          <p14:tracePt t="184898" x="1693863" y="4464050"/>
          <p14:tracePt t="184915" x="1703388" y="4437063"/>
          <p14:tracePt t="184931" x="1712913" y="4402138"/>
          <p14:tracePt t="184948" x="1720850" y="4365625"/>
          <p14:tracePt t="184965" x="1747838" y="4330700"/>
          <p14:tracePt t="184981" x="1757363" y="4294188"/>
          <p14:tracePt t="184998" x="1765300" y="4276725"/>
          <p14:tracePt t="185015" x="1784350" y="4249738"/>
          <p14:tracePt t="185031" x="1801813" y="4230688"/>
          <p14:tracePt t="185048" x="1828800" y="4195763"/>
          <p14:tracePt t="185065" x="1846263" y="4168775"/>
          <p14:tracePt t="185081" x="1892300" y="4124325"/>
          <p14:tracePt t="185098" x="1909763" y="4114800"/>
          <p14:tracePt t="185115" x="1927225" y="4097338"/>
          <p14:tracePt t="185131" x="1963738" y="4078288"/>
          <p14:tracePt t="185148" x="1990725" y="4060825"/>
          <p14:tracePt t="185165" x="2025650" y="4043363"/>
          <p14:tracePt t="185181" x="2070100" y="4025900"/>
          <p14:tracePt t="185198" x="2116138" y="4025900"/>
          <p14:tracePt t="185215" x="2151063" y="4006850"/>
          <p14:tracePt t="185231" x="2187575" y="3998913"/>
          <p14:tracePt t="185248" x="2222500" y="3998913"/>
          <p14:tracePt t="185265" x="2268538" y="3998913"/>
          <p14:tracePt t="185282" x="2366963" y="3998913"/>
          <p14:tracePt t="185298" x="2438400" y="3998913"/>
          <p14:tracePt t="185315" x="2519363" y="3998913"/>
          <p14:tracePt t="185331" x="2617788" y="3998913"/>
          <p14:tracePt t="185348" x="2725738" y="3998913"/>
          <p14:tracePt t="185365" x="2886075" y="3998913"/>
          <p14:tracePt t="185381" x="3057525" y="4006850"/>
          <p14:tracePt t="185398" x="3217863" y="4016375"/>
          <p14:tracePt t="185415" x="3379788" y="4016375"/>
          <p14:tracePt t="185431" x="3487738" y="4016375"/>
          <p14:tracePt t="185448" x="3594100" y="4016375"/>
          <p14:tracePt t="185465" x="3694113" y="4016375"/>
          <p14:tracePt t="185482" x="3819525" y="4016375"/>
          <p14:tracePt t="185498" x="3898900" y="4016375"/>
          <p14:tracePt t="185515" x="3989388" y="4016375"/>
          <p14:tracePt t="185531" x="4043363" y="4016375"/>
          <p14:tracePt t="185548" x="4078288" y="4016375"/>
          <p14:tracePt t="185565" x="4114800" y="4033838"/>
          <p14:tracePt t="185581" x="4132263" y="4051300"/>
          <p14:tracePt t="185598" x="4159250" y="4078288"/>
          <p14:tracePt t="185615" x="4195763" y="4132263"/>
          <p14:tracePt t="185631" x="4240213" y="4178300"/>
          <p14:tracePt t="185648" x="4284663" y="4230688"/>
          <p14:tracePt t="185665" x="4321175" y="4294188"/>
          <p14:tracePt t="185682" x="4356100" y="4402138"/>
          <p14:tracePt t="185698" x="4365625" y="4491038"/>
          <p14:tracePt t="185715" x="4365625" y="4608513"/>
          <p14:tracePt t="185731" x="4330700" y="4724400"/>
          <p14:tracePt t="185748" x="4284663" y="4822825"/>
          <p14:tracePt t="185765" x="4240213" y="4894263"/>
          <p14:tracePt t="185781" x="4178300" y="4975225"/>
          <p14:tracePt t="185798" x="4124325" y="5029200"/>
          <p14:tracePt t="185815" x="4060825" y="5092700"/>
          <p14:tracePt t="185831" x="3998913" y="5154613"/>
          <p14:tracePt t="185848" x="3944938" y="5181600"/>
          <p14:tracePt t="185865" x="3881438" y="5226050"/>
          <p14:tracePt t="185882" x="3765550" y="5262563"/>
          <p14:tracePt t="185898" x="3667125" y="5289550"/>
          <p14:tracePt t="185915" x="3586163" y="5297488"/>
          <p14:tracePt t="185931" x="3514725" y="5297488"/>
          <p14:tracePt t="185948" x="3389313" y="5297488"/>
          <p14:tracePt t="185965" x="3244850" y="5253038"/>
          <p14:tracePt t="185981" x="3101975" y="5218113"/>
          <p14:tracePt t="185998" x="2932113" y="5181600"/>
          <p14:tracePt t="186015" x="2787650" y="5164138"/>
          <p14:tracePt t="186032" x="2689225" y="5154613"/>
          <p14:tracePt t="186048" x="2590800" y="5137150"/>
          <p14:tracePt t="186065" x="2554288" y="5118100"/>
          <p14:tracePt t="186081" x="2455863" y="5092700"/>
          <p14:tracePt t="186098" x="2401888" y="5065713"/>
          <p14:tracePt t="186115" x="2349500" y="5046663"/>
          <p14:tracePt t="186131" x="2303463" y="5019675"/>
          <p14:tracePt t="186148" x="2268538" y="4992688"/>
          <p14:tracePt t="186165" x="2205038" y="4948238"/>
          <p14:tracePt t="186182" x="2160588" y="4903788"/>
          <p14:tracePt t="186198" x="2106613" y="4849813"/>
          <p14:tracePt t="186215" x="2079625" y="4813300"/>
          <p14:tracePt t="186232" x="2052638" y="4787900"/>
          <p14:tracePt t="186248" x="2052638" y="4768850"/>
          <p14:tracePt t="186265" x="2052638" y="4751388"/>
          <p14:tracePt t="186282" x="2052638" y="4687888"/>
          <p14:tracePt t="186298" x="2052638" y="4643438"/>
          <p14:tracePt t="186315" x="2097088" y="4572000"/>
          <p14:tracePt t="186332" x="2151063" y="4500563"/>
          <p14:tracePt t="186348" x="2214563" y="4419600"/>
          <p14:tracePt t="186365" x="2330450" y="4330700"/>
          <p14:tracePt t="186382" x="2447925" y="4249738"/>
          <p14:tracePt t="186398" x="2554288" y="4195763"/>
          <p14:tracePt t="186415" x="2706688" y="4132263"/>
          <p14:tracePt t="186432" x="2832100" y="4097338"/>
          <p14:tracePt t="186448" x="2976563" y="4078288"/>
          <p14:tracePt t="186465" x="3155950" y="4060825"/>
          <p14:tracePt t="186482" x="3451225" y="4060825"/>
          <p14:tracePt t="186498" x="3621088" y="4060825"/>
          <p14:tracePt t="186515" x="3721100" y="4060825"/>
          <p14:tracePt t="186532" x="3765550" y="4060825"/>
          <p14:tracePt t="186548" x="3800475" y="4060825"/>
          <p14:tracePt t="186565" x="3846513" y="4097338"/>
          <p14:tracePt t="186582" x="3908425" y="4151313"/>
          <p14:tracePt t="186598" x="3971925" y="4222750"/>
          <p14:tracePt t="186615" x="4033838" y="4294188"/>
          <p14:tracePt t="186632" x="4070350" y="4338638"/>
          <p14:tracePt t="186648" x="4087813" y="4365625"/>
          <p14:tracePt t="186665" x="4114800" y="4402138"/>
          <p14:tracePt t="186682" x="4141788" y="4473575"/>
          <p14:tracePt t="186698" x="4141788" y="4527550"/>
          <p14:tracePt t="186715" x="4141788" y="4581525"/>
          <p14:tracePt t="186732" x="4141788" y="4643438"/>
          <p14:tracePt t="186748" x="4114800" y="4714875"/>
          <p14:tracePt t="186765" x="4087813" y="4751388"/>
          <p14:tracePt t="186782" x="4060825" y="4813300"/>
          <p14:tracePt t="186798" x="4025900" y="4876800"/>
          <p14:tracePt t="186815" x="3962400" y="4957763"/>
          <p14:tracePt t="186832" x="3908425" y="5029200"/>
          <p14:tracePt t="186848" x="3819525" y="5100638"/>
          <p14:tracePt t="186865" x="3738563" y="5137150"/>
          <p14:tracePt t="186882" x="3630613" y="5145088"/>
          <p14:tracePt t="186898" x="3568700" y="5164138"/>
          <p14:tracePt t="186915" x="3514725" y="5172075"/>
          <p14:tracePt t="186932" x="3451225" y="5172075"/>
          <p14:tracePt t="186948" x="3397250" y="5181600"/>
          <p14:tracePt t="186965" x="3335338" y="5191125"/>
          <p14:tracePt t="186982" x="3263900" y="5191125"/>
          <p14:tracePt t="186998" x="3190875" y="5191125"/>
          <p14:tracePt t="187015" x="3128963" y="5191125"/>
          <p14:tracePt t="187032" x="3074988" y="5191125"/>
          <p14:tracePt t="187049" x="3030538" y="5191125"/>
          <p14:tracePt t="187066" x="2976563" y="5181600"/>
          <p14:tracePt t="187082" x="2868613" y="5154613"/>
          <p14:tracePt t="187098" x="2760663" y="5110163"/>
          <p14:tracePt t="187115" x="2679700" y="5073650"/>
          <p14:tracePt t="187132" x="2617788" y="5046663"/>
          <p14:tracePt t="187148" x="2581275" y="5019675"/>
          <p14:tracePt t="187165" x="2554288" y="5002213"/>
          <p14:tracePt t="187182" x="2527300" y="4984750"/>
          <p14:tracePt t="187198" x="2509838" y="4965700"/>
          <p14:tracePt t="187215" x="2501900" y="4948238"/>
          <p14:tracePt t="187232" x="2482850" y="4930775"/>
          <p14:tracePt t="187248" x="2482850" y="4903788"/>
          <p14:tracePt t="187265" x="2482850" y="4876800"/>
          <p14:tracePt t="187282" x="2482850" y="4849813"/>
          <p14:tracePt t="187298" x="2482850" y="4832350"/>
          <p14:tracePt t="187315" x="2482850" y="4813300"/>
          <p14:tracePt t="187332" x="2482850" y="4805363"/>
          <p14:tracePt t="187365" x="2482850" y="4795838"/>
          <p14:tracePt t="187578" x="2482850" y="4787900"/>
          <p14:tracePt t="187930" x="2482850" y="4795838"/>
          <p14:tracePt t="187946" x="2482850" y="4805363"/>
          <p14:tracePt t="187954" x="2482850" y="4813300"/>
          <p14:tracePt t="187970" x="2482850" y="4822825"/>
          <p14:tracePt t="188114" x="2482850" y="4832350"/>
          <p14:tracePt t="188138" x="2474913" y="4832350"/>
          <p14:tracePt t="188154" x="2465388" y="4832350"/>
          <p14:tracePt t="188162" x="2455863" y="4832350"/>
          <p14:tracePt t="188178" x="2447925" y="4832350"/>
          <p14:tracePt t="188186" x="2438400" y="4832350"/>
          <p14:tracePt t="188202" x="2428875" y="4832350"/>
          <p14:tracePt t="188215" x="2420938" y="4840288"/>
          <p14:tracePt t="188232" x="2411413" y="4840288"/>
          <p14:tracePt t="188249" x="2393950" y="4840288"/>
          <p14:tracePt t="188265" x="2366963" y="4849813"/>
          <p14:tracePt t="188282" x="2349500" y="4849813"/>
          <p14:tracePt t="188298" x="2322513" y="4849813"/>
          <p14:tracePt t="188315" x="2312988" y="4849813"/>
          <p14:tracePt t="188332" x="2295525" y="4849813"/>
          <p14:tracePt t="188349" x="2268538" y="4849813"/>
          <p14:tracePt t="188365" x="2249488" y="4840288"/>
          <p14:tracePt t="188382" x="2232025" y="4840288"/>
          <p14:tracePt t="188399" x="2197100" y="4840288"/>
          <p14:tracePt t="188415" x="2178050" y="4832350"/>
          <p14:tracePt t="188432" x="2151063" y="4822825"/>
          <p14:tracePt t="188449" x="2143125" y="4822825"/>
          <p14:tracePt t="188466" x="2116138" y="4822825"/>
          <p14:tracePt t="188482" x="2079625" y="4813300"/>
          <p14:tracePt t="188499" x="2044700" y="4805363"/>
          <p14:tracePt t="188515" x="2025650" y="4805363"/>
          <p14:tracePt t="188532" x="2008188" y="4805363"/>
          <p14:tracePt t="188565" x="1998663" y="4805363"/>
          <p14:tracePt t="188610" x="1990725" y="4795838"/>
          <p14:tracePt t="188626" x="1971675" y="4787900"/>
          <p14:tracePt t="188642" x="1954213" y="4778375"/>
          <p14:tracePt t="188650" x="1936750" y="4768850"/>
          <p14:tracePt t="188658" x="1936750" y="4760913"/>
          <p14:tracePt t="188666" x="1917700" y="4751388"/>
          <p14:tracePt t="188682" x="1892300" y="4733925"/>
          <p14:tracePt t="188699" x="1882775" y="4724400"/>
          <p14:tracePt t="188716" x="1865313" y="4714875"/>
          <p14:tracePt t="188732" x="1855788" y="4706938"/>
          <p14:tracePt t="188749" x="1855788" y="4697413"/>
          <p14:tracePt t="188802" x="1846263" y="4687888"/>
          <p14:tracePt t="188834" x="1846263" y="4679950"/>
          <p14:tracePt t="188850" x="1846263" y="4670425"/>
          <p14:tracePt t="188866" x="1846263" y="4660900"/>
          <p14:tracePt t="188882" x="1846263" y="4652963"/>
          <p14:tracePt t="188890" x="1846263" y="4643438"/>
          <p14:tracePt t="188922" x="1846263" y="4635500"/>
          <p14:tracePt t="188962" x="1846263" y="4625975"/>
          <p14:tracePt t="188978" x="1846263" y="4616450"/>
          <p14:tracePt t="189002" x="1846263" y="4598988"/>
          <p14:tracePt t="189034" x="1855788" y="4589463"/>
          <p14:tracePt t="189050" x="1855788" y="4581525"/>
          <p14:tracePt t="189098" x="1865313" y="4572000"/>
          <p14:tracePt t="189178" x="1873250" y="4562475"/>
          <p14:tracePt t="189210" x="1873250" y="4554538"/>
          <p14:tracePt t="189218" x="1882775" y="4554538"/>
          <p14:tracePt t="189242" x="1882775" y="4545013"/>
          <p14:tracePt t="189266" x="1892300" y="4545013"/>
          <p14:tracePt t="189290" x="1892300" y="4535488"/>
          <p14:tracePt t="189330" x="1900238" y="4527550"/>
          <p14:tracePt t="189338" x="1909763" y="4518025"/>
          <p14:tracePt t="189362" x="1917700" y="4518025"/>
          <p14:tracePt t="189370" x="1917700" y="4508500"/>
          <p14:tracePt t="189382" x="1927225" y="4508500"/>
          <p14:tracePt t="189399" x="1944688" y="4500563"/>
          <p14:tracePt t="189416" x="1971675" y="4491038"/>
          <p14:tracePt t="189432" x="1990725" y="4483100"/>
          <p14:tracePt t="189449" x="2008188" y="4483100"/>
          <p14:tracePt t="189466" x="2052638" y="4473575"/>
          <p14:tracePt t="189482" x="2079625" y="4464050"/>
          <p14:tracePt t="189499" x="2106613" y="4456113"/>
          <p14:tracePt t="189515" x="2133600" y="4456113"/>
          <p14:tracePt t="189532" x="2160588" y="4456113"/>
          <p14:tracePt t="189549" x="2170113" y="4456113"/>
          <p14:tracePt t="189566" x="2197100" y="4446588"/>
          <p14:tracePt t="189582" x="2222500" y="4446588"/>
          <p14:tracePt t="189599" x="2241550" y="4437063"/>
          <p14:tracePt t="189615" x="2276475" y="4437063"/>
          <p14:tracePt t="189632" x="2303463" y="4437063"/>
          <p14:tracePt t="189649" x="2339975" y="4429125"/>
          <p14:tracePt t="189666" x="2401888" y="4419600"/>
          <p14:tracePt t="189682" x="2447925" y="4419600"/>
          <p14:tracePt t="189699" x="2482850" y="4419600"/>
          <p14:tracePt t="189715" x="2527300" y="4419600"/>
          <p14:tracePt t="189732" x="2554288" y="4419600"/>
          <p14:tracePt t="189749" x="2581275" y="4419600"/>
          <p14:tracePt t="189766" x="2608263" y="4419600"/>
          <p14:tracePt t="189782" x="2627313" y="4419600"/>
          <p14:tracePt t="189799" x="2654300" y="4419600"/>
          <p14:tracePt t="189816" x="2689225" y="4419600"/>
          <p14:tracePt t="189832" x="2743200" y="4419600"/>
          <p14:tracePt t="189849" x="2797175" y="4419600"/>
          <p14:tracePt t="189866" x="2895600" y="4419600"/>
          <p14:tracePt t="189882" x="2949575" y="4419600"/>
          <p14:tracePt t="189899" x="2994025" y="4419600"/>
          <p14:tracePt t="189915" x="3038475" y="4419600"/>
          <p14:tracePt t="189932" x="3084513" y="4419600"/>
          <p14:tracePt t="189949" x="3136900" y="4419600"/>
          <p14:tracePt t="189965" x="3209925" y="4419600"/>
          <p14:tracePt t="189982" x="3298825" y="4419600"/>
          <p14:tracePt t="189999" x="3397250" y="4437063"/>
          <p14:tracePt t="190016" x="3487738" y="4456113"/>
          <p14:tracePt t="190032" x="3532188" y="4456113"/>
          <p14:tracePt t="190049" x="3568700" y="4456113"/>
          <p14:tracePt t="190066" x="3603625" y="4464050"/>
          <p14:tracePt t="190082" x="3640138" y="4473575"/>
          <p14:tracePt t="190099" x="3684588" y="4483100"/>
          <p14:tracePt t="190115" x="3721100" y="4500563"/>
          <p14:tracePt t="190132" x="3746500" y="4500563"/>
          <p14:tracePt t="190149" x="3765550" y="4518025"/>
          <p14:tracePt t="190166" x="3792538" y="4545013"/>
          <p14:tracePt t="190182" x="3810000" y="4562475"/>
          <p14:tracePt t="190199" x="3819525" y="4581525"/>
          <p14:tracePt t="190216" x="3827463" y="4598988"/>
          <p14:tracePt t="190232" x="3846513" y="4625975"/>
          <p14:tracePt t="190249" x="3846513" y="4643438"/>
          <p14:tracePt t="190266" x="3846513" y="4679950"/>
          <p14:tracePt t="190282" x="3846513" y="4706938"/>
          <p14:tracePt t="190299" x="3846513" y="4751388"/>
          <p14:tracePt t="190316" x="3836988" y="4787900"/>
          <p14:tracePt t="190332" x="3819525" y="4832350"/>
          <p14:tracePt t="190349" x="3800475" y="4849813"/>
          <p14:tracePt t="190366" x="3792538" y="4867275"/>
          <p14:tracePt t="190382" x="3783013" y="4876800"/>
          <p14:tracePt t="190399" x="3773488" y="4886325"/>
          <p14:tracePt t="190416" x="3746500" y="4903788"/>
          <p14:tracePt t="190432" x="3729038" y="4903788"/>
          <p14:tracePt t="190449" x="3694113" y="4921250"/>
          <p14:tracePt t="190466" x="3613150" y="4940300"/>
          <p14:tracePt t="190482" x="3559175" y="4948238"/>
          <p14:tracePt t="190499" x="3495675" y="4948238"/>
          <p14:tracePt t="190516" x="3424238" y="4948238"/>
          <p14:tracePt t="190532" x="3362325" y="4948238"/>
          <p14:tracePt t="190549" x="3281363" y="4948238"/>
          <p14:tracePt t="190566" x="3217863" y="4948238"/>
          <p14:tracePt t="190582" x="3136900" y="4948238"/>
          <p14:tracePt t="190599" x="3038475" y="4948238"/>
          <p14:tracePt t="190616" x="2905125" y="4948238"/>
          <p14:tracePt t="190632" x="2725738" y="4948238"/>
          <p14:tracePt t="190649" x="2573338" y="4930775"/>
          <p14:tracePt t="190665" x="2411413" y="4903788"/>
          <p14:tracePt t="190682" x="2222500" y="4859338"/>
          <p14:tracePt t="190699" x="2062163" y="4813300"/>
          <p14:tracePt t="190716" x="1892300" y="4768850"/>
          <p14:tracePt t="190732" x="1720850" y="4724400"/>
          <p14:tracePt t="190749" x="1568450" y="4670425"/>
          <p14:tracePt t="190766" x="1479550" y="4652963"/>
          <p14:tracePt t="190782" x="1443038" y="4635500"/>
          <p14:tracePt t="190799" x="1435100" y="4635500"/>
          <p14:tracePt t="190816" x="1425575" y="4625975"/>
          <p14:tracePt t="190832" x="1416050" y="4616450"/>
          <p14:tracePt t="190849" x="1416050" y="4608513"/>
          <p14:tracePt t="190866" x="1416050" y="4562475"/>
          <p14:tracePt t="190882" x="1425575" y="4527550"/>
          <p14:tracePt t="190899" x="1460500" y="4464050"/>
          <p14:tracePt t="190916" x="1506538" y="4419600"/>
          <p14:tracePt t="190932" x="1550988" y="4383088"/>
          <p14:tracePt t="190949" x="1622425" y="4356100"/>
          <p14:tracePt t="190966" x="1693863" y="4330700"/>
          <p14:tracePt t="190982" x="1774825" y="4303713"/>
          <p14:tracePt t="190999" x="1846263" y="4294188"/>
          <p14:tracePt t="191016" x="1971675" y="4294188"/>
          <p14:tracePt t="191033" x="2097088" y="4294188"/>
          <p14:tracePt t="191049" x="2222500" y="4284663"/>
          <p14:tracePt t="191066" x="2420938" y="4267200"/>
          <p14:tracePt t="191083" x="2519363" y="4249738"/>
          <p14:tracePt t="191099" x="2573338" y="4240213"/>
          <p14:tracePt t="191116" x="2617788" y="4230688"/>
          <p14:tracePt t="191132" x="2671763" y="4230688"/>
          <p14:tracePt t="191149" x="2752725" y="4230688"/>
          <p14:tracePt t="191166" x="2859088" y="4267200"/>
          <p14:tracePt t="191182" x="2967038" y="4294188"/>
          <p14:tracePt t="191199" x="3065463" y="4311650"/>
          <p14:tracePt t="191216" x="3136900" y="4321175"/>
          <p14:tracePt t="191233" x="3190875" y="4321175"/>
          <p14:tracePt t="191249" x="3217863" y="4330700"/>
          <p14:tracePt t="191266" x="3281363" y="4348163"/>
          <p14:tracePt t="191283" x="3335338" y="4375150"/>
          <p14:tracePt t="191299" x="3424238" y="4392613"/>
          <p14:tracePt t="191316" x="3505200" y="4419600"/>
          <p14:tracePt t="191332" x="3549650" y="4419600"/>
          <p14:tracePt t="191349" x="3594100" y="4437063"/>
          <p14:tracePt t="191366" x="3648075" y="4437063"/>
          <p14:tracePt t="191383" x="3675063" y="4446588"/>
          <p14:tracePt t="191399" x="3702050" y="4456113"/>
          <p14:tracePt t="191416" x="3721100" y="4456113"/>
          <p14:tracePt t="191433" x="3729038" y="4473575"/>
          <p14:tracePt t="191449" x="3746500" y="4473575"/>
          <p14:tracePt t="191466" x="3765550" y="4491038"/>
          <p14:tracePt t="191482" x="3773488" y="4500563"/>
          <p14:tracePt t="191499" x="3783013" y="4508500"/>
          <p14:tracePt t="191516" x="3792538" y="4508500"/>
          <p14:tracePt t="191634" x="3756025" y="4508500"/>
          <p14:tracePt t="191642" x="3711575" y="4508500"/>
          <p14:tracePt t="191651" x="3648075" y="4508500"/>
          <p14:tracePt t="191666" x="3478213" y="4500563"/>
          <p14:tracePt t="191683" x="3308350" y="4500563"/>
          <p14:tracePt t="191699" x="3146425" y="4500563"/>
          <p14:tracePt t="191716" x="3011488" y="4500563"/>
          <p14:tracePt t="191733" x="2895600" y="4483100"/>
          <p14:tracePt t="191749" x="2752725" y="4464050"/>
          <p14:tracePt t="191766" x="2590800" y="4446588"/>
          <p14:tracePt t="191783" x="2465388" y="4446588"/>
          <p14:tracePt t="191799" x="2374900" y="4446588"/>
          <p14:tracePt t="191816" x="2339975" y="4446588"/>
          <p14:tracePt t="191833" x="2322513" y="4446588"/>
          <p14:tracePt t="191849" x="2303463" y="4446588"/>
          <p14:tracePt t="191866" x="2276475" y="4446588"/>
          <p14:tracePt t="191883" x="2232025" y="4446588"/>
          <p14:tracePt t="191899" x="2205038" y="4446588"/>
          <p14:tracePt t="191916" x="2187575" y="4446588"/>
          <p14:tracePt t="191933" x="2178050" y="4446588"/>
          <p14:tracePt t="191949" x="2170113" y="4446588"/>
          <p14:tracePt t="191982" x="2160588" y="4464050"/>
          <p14:tracePt t="191999" x="2160588" y="4483100"/>
          <p14:tracePt t="192016" x="2222500" y="4508500"/>
          <p14:tracePt t="192033" x="2349500" y="4545013"/>
          <p14:tracePt t="192049" x="2492375" y="4589463"/>
          <p14:tracePt t="192066" x="2689225" y="4616450"/>
          <p14:tracePt t="192082" x="2770188" y="4625975"/>
          <p14:tracePt t="192099" x="2797175" y="4635500"/>
          <p14:tracePt t="192116" x="2824163" y="4635500"/>
          <p14:tracePt t="192203" x="2824163" y="4652963"/>
          <p14:tracePt t="192211" x="2797175" y="4660900"/>
          <p14:tracePt t="192218" x="2779713" y="4670425"/>
          <p14:tracePt t="192233" x="2716213" y="4687888"/>
          <p14:tracePt t="192249" x="2573338" y="4724400"/>
          <p14:tracePt t="192267" x="2349500" y="4805363"/>
          <p14:tracePt t="192283" x="2241550" y="4849813"/>
          <p14:tracePt t="192299" x="2160588" y="4886325"/>
          <p14:tracePt t="192316" x="2116138" y="4894263"/>
          <p14:tracePt t="192333" x="2097088" y="4894263"/>
          <p14:tracePt t="192349" x="2079625" y="4894263"/>
          <p14:tracePt t="192383" x="2070100" y="4894263"/>
          <p14:tracePt t="192399" x="2062163" y="4894263"/>
          <p14:tracePt t="192418" x="2062163" y="4903788"/>
          <p14:tracePt t="192451" x="2070100" y="4903788"/>
          <p14:tracePt t="192458" x="2097088" y="4913313"/>
          <p14:tracePt t="192467" x="2151063" y="4921250"/>
          <p14:tracePt t="192483" x="2222500" y="4921250"/>
          <p14:tracePt t="192499" x="2330450" y="4921250"/>
          <p14:tracePt t="192516" x="2401888" y="4921250"/>
          <p14:tracePt t="192533" x="2455863" y="4940300"/>
          <p14:tracePt t="192549" x="2474913" y="4940300"/>
          <p14:tracePt t="192566" x="2482850" y="4948238"/>
          <p14:tracePt t="192603" x="2482850" y="4957763"/>
          <p14:tracePt t="192650" x="2482850" y="4965700"/>
          <p14:tracePt t="192675" x="2492375" y="4975225"/>
          <p14:tracePt t="192682" x="2509838" y="4975225"/>
          <p14:tracePt t="192691" x="2546350" y="4992688"/>
          <p14:tracePt t="192699" x="2617788" y="5002213"/>
          <p14:tracePt t="192716" x="2779713" y="5019675"/>
          <p14:tracePt t="192733" x="2967038" y="5038725"/>
          <p14:tracePt t="192749" x="3136900" y="5038725"/>
          <p14:tracePt t="192766" x="3217863" y="5038725"/>
          <p14:tracePt t="192799" x="3227388" y="5038725"/>
          <p14:tracePt t="192859" x="3227388" y="5029200"/>
          <p14:tracePt t="192875" x="3244850" y="5029200"/>
          <p14:tracePt t="192882" x="3254375" y="5029200"/>
          <p14:tracePt t="192914" x="3263900" y="5019675"/>
          <p14:tracePt t="192930" x="3263900" y="5011738"/>
          <p14:tracePt t="192939" x="3263900" y="4992688"/>
          <p14:tracePt t="192949" x="3263900" y="4975225"/>
          <p14:tracePt t="192966" x="3244850" y="4940300"/>
          <p14:tracePt t="192983" x="3217863" y="4913313"/>
          <p14:tracePt t="193155" x="3236913" y="4903788"/>
          <p14:tracePt t="193163" x="3263900" y="4876800"/>
          <p14:tracePt t="193170" x="3325813" y="4805363"/>
          <p14:tracePt t="193183" x="3389313" y="4760913"/>
          <p14:tracePt t="193199" x="3478213" y="4706938"/>
          <p14:tracePt t="193216" x="3532188" y="4670425"/>
          <p14:tracePt t="193233" x="3559175" y="4652963"/>
          <p14:tracePt t="193250" x="3568700" y="4652963"/>
          <p14:tracePt t="193266" x="3576638" y="4643438"/>
          <p14:tracePt t="193283" x="3576638" y="4635500"/>
          <p14:tracePt t="193307" x="3586163" y="4625975"/>
          <p14:tracePt t="193323" x="3594100" y="4608513"/>
          <p14:tracePt t="193333" x="3594100" y="4598988"/>
          <p14:tracePt t="193350" x="3603625" y="4589463"/>
          <p14:tracePt t="193366" x="3621088" y="4572000"/>
          <p14:tracePt t="193383" x="3630613" y="4562475"/>
          <p14:tracePt t="193400" x="3640138" y="4554538"/>
          <p14:tracePt t="193416" x="3648075" y="4554538"/>
          <p14:tracePt t="193433" x="3648075" y="4545013"/>
          <p14:tracePt t="193450" x="3648075" y="4535488"/>
          <p14:tracePt t="193811" x="3648075" y="4527550"/>
          <p14:tracePt t="193827" x="3648075" y="4518025"/>
          <p14:tracePt t="193835" x="3648075" y="4508500"/>
          <p14:tracePt t="193851" x="3640138" y="4500563"/>
          <p14:tracePt t="193859" x="3640138" y="4491038"/>
          <p14:tracePt t="193867" x="3630613" y="4483100"/>
          <p14:tracePt t="193883" x="3621088" y="4473575"/>
          <p14:tracePt t="193916" x="3621088" y="4464050"/>
          <p14:tracePt t="193933" x="3613150" y="4464050"/>
          <p14:tracePt t="193949" x="3603625" y="4464050"/>
          <p14:tracePt t="193970" x="3594100" y="4464050"/>
          <p14:tracePt t="193983" x="3586163" y="4464050"/>
          <p14:tracePt t="194000" x="3576638" y="4464050"/>
          <p14:tracePt t="194016" x="3568700" y="4464050"/>
          <p14:tracePt t="194035" x="3559175" y="4464050"/>
          <p14:tracePt t="194066" x="3549650" y="4464050"/>
          <p14:tracePt t="194082" x="3532188" y="4464050"/>
          <p14:tracePt t="194091" x="3522663" y="4464050"/>
          <p14:tracePt t="194099" x="3505200" y="4464050"/>
          <p14:tracePt t="194116" x="3460750" y="4464050"/>
          <p14:tracePt t="194133" x="3406775" y="4483100"/>
          <p14:tracePt t="194149" x="3325813" y="4500563"/>
          <p14:tracePt t="194166" x="3236913" y="4508500"/>
          <p14:tracePt t="194183" x="3128963" y="4518025"/>
          <p14:tracePt t="194200" x="3003550" y="4535488"/>
          <p14:tracePt t="194216" x="2868613" y="4545013"/>
          <p14:tracePt t="194233" x="2743200" y="4554538"/>
          <p14:tracePt t="194250" x="2600325" y="4554538"/>
          <p14:tracePt t="194267" x="2411413" y="4554538"/>
          <p14:tracePt t="194283" x="2312988" y="4554538"/>
          <p14:tracePt t="194300" x="2249488" y="4554538"/>
          <p14:tracePt t="194316" x="2214563" y="4572000"/>
          <p14:tracePt t="194333" x="2187575" y="4572000"/>
          <p14:tracePt t="194350" x="2160588" y="4572000"/>
          <p14:tracePt t="194366" x="2133600" y="4572000"/>
          <p14:tracePt t="194383" x="2106613" y="4572000"/>
          <p14:tracePt t="194400" x="2079625" y="4562475"/>
          <p14:tracePt t="194416" x="2044700" y="4554538"/>
          <p14:tracePt t="194433" x="2008188" y="4535488"/>
          <p14:tracePt t="194450" x="1981200" y="4535488"/>
          <p14:tracePt t="194467" x="1954213" y="4535488"/>
          <p14:tracePt t="194483" x="1936750" y="4527550"/>
          <p14:tracePt t="194500" x="1917700" y="4527550"/>
          <p14:tracePt t="194516" x="1882775" y="4527550"/>
          <p14:tracePt t="194533" x="1873250" y="4527550"/>
          <p14:tracePt t="194571" x="1865313" y="4518025"/>
          <p14:tracePt t="194619" x="1865313" y="4508500"/>
          <p14:tracePt t="194659" x="1865313" y="4500563"/>
          <p14:tracePt t="194675" x="1865313" y="4491038"/>
          <p14:tracePt t="194683" x="1882775" y="4483100"/>
          <p14:tracePt t="194691" x="1900238" y="4483100"/>
          <p14:tracePt t="194700" x="1917700" y="4473575"/>
          <p14:tracePt t="194716" x="1963738" y="4446588"/>
          <p14:tracePt t="194733" x="2025650" y="4419600"/>
          <p14:tracePt t="194750" x="2089150" y="4392613"/>
          <p14:tracePt t="194766" x="2151063" y="4383088"/>
          <p14:tracePt t="194783" x="2187575" y="4365625"/>
          <p14:tracePt t="194800" x="2222500" y="4356100"/>
          <p14:tracePt t="194817" x="2286000" y="4348163"/>
          <p14:tracePt t="194833" x="2339975" y="4348163"/>
          <p14:tracePt t="194850" x="2428875" y="4338638"/>
          <p14:tracePt t="194867" x="2627313" y="4338638"/>
          <p14:tracePt t="194883" x="2770188" y="4338638"/>
          <p14:tracePt t="194900" x="2905125" y="4338638"/>
          <p14:tracePt t="194916" x="3011488" y="4338638"/>
          <p14:tracePt t="194933" x="3101975" y="4348163"/>
          <p14:tracePt t="194950" x="3209925" y="4356100"/>
          <p14:tracePt t="194966" x="3316288" y="4365625"/>
          <p14:tracePt t="194983" x="3397250" y="4383088"/>
          <p14:tracePt t="195000" x="3460750" y="4392613"/>
          <p14:tracePt t="195016" x="3505200" y="4402138"/>
          <p14:tracePt t="195033" x="3541713" y="4410075"/>
          <p14:tracePt t="195050" x="3576638" y="4419600"/>
          <p14:tracePt t="195067" x="3640138" y="4446588"/>
          <p14:tracePt t="195083" x="3694113" y="4464050"/>
          <p14:tracePt t="195100" x="3738563" y="4491038"/>
          <p14:tracePt t="195116" x="3792538" y="4500563"/>
          <p14:tracePt t="195133" x="3836988" y="4518025"/>
          <p14:tracePt t="195150" x="3854450" y="4518025"/>
          <p14:tracePt t="195167" x="3863975" y="4527550"/>
          <p14:tracePt t="195183" x="3873500" y="4535488"/>
          <p14:tracePt t="195200" x="3881438" y="4545013"/>
          <p14:tracePt t="195217" x="3881438" y="4562475"/>
          <p14:tracePt t="195233" x="3890963" y="4581525"/>
          <p14:tracePt t="195250" x="3890963" y="4589463"/>
          <p14:tracePt t="195267" x="3890963" y="4616450"/>
          <p14:tracePt t="195283" x="3863975" y="4670425"/>
          <p14:tracePt t="195300" x="3800475" y="4741863"/>
          <p14:tracePt t="195317" x="3702050" y="4822825"/>
          <p14:tracePt t="195333" x="3613150" y="4886325"/>
          <p14:tracePt t="195350" x="3532188" y="4940300"/>
          <p14:tracePt t="195366" x="3487738" y="4957763"/>
          <p14:tracePt t="195383" x="3478213" y="4965700"/>
          <p14:tracePt t="195400" x="3441700" y="4965700"/>
          <p14:tracePt t="195417" x="3416300" y="4965700"/>
          <p14:tracePt t="195433" x="3370263" y="4965700"/>
          <p14:tracePt t="195450" x="3281363" y="4965700"/>
          <p14:tracePt t="195467" x="3092450" y="4965700"/>
          <p14:tracePt t="195483" x="2959100" y="4965700"/>
          <p14:tracePt t="195500" x="2841625" y="4965700"/>
          <p14:tracePt t="195517" x="2733675" y="4957763"/>
          <p14:tracePt t="195533" x="2635250" y="4921250"/>
          <p14:tracePt t="195550" x="2519363" y="4876800"/>
          <p14:tracePt t="195567" x="2411413" y="4849813"/>
          <p14:tracePt t="195583" x="2357438" y="4822825"/>
          <p14:tracePt t="195600" x="2303463" y="4795838"/>
          <p14:tracePt t="195633" x="2286000" y="4778375"/>
          <p14:tracePt t="195650" x="2276475" y="4768850"/>
          <p14:tracePt t="195667" x="2259013" y="4751388"/>
          <p14:tracePt t="195683" x="2241550" y="4741863"/>
          <p14:tracePt t="195700" x="2241550" y="4733925"/>
          <p14:tracePt t="195717" x="2241550" y="4697413"/>
          <p14:tracePt t="195733" x="2259013" y="4652963"/>
          <p14:tracePt t="195750" x="2276475" y="4616450"/>
          <p14:tracePt t="195767" x="2295525" y="4562475"/>
          <p14:tracePt t="195783" x="2295525" y="4518025"/>
          <p14:tracePt t="195800" x="2295525" y="4491038"/>
          <p14:tracePt t="195817" x="2295525" y="4456113"/>
          <p14:tracePt t="195833" x="2276475" y="4429125"/>
          <p14:tracePt t="195850" x="2249488" y="4383088"/>
          <p14:tracePt t="195867" x="2197100" y="4294188"/>
          <p14:tracePt t="195883" x="2178050" y="4267200"/>
          <p14:tracePt t="195900" x="2170113" y="4240213"/>
          <p14:tracePt t="195917" x="2170113" y="4230688"/>
          <p14:tracePt t="195933" x="2170113" y="4222750"/>
          <p14:tracePt t="195950" x="2170113" y="4203700"/>
          <p14:tracePt t="195983" x="2170113" y="4195763"/>
          <p14:tracePt t="196179" x="2170113" y="4203700"/>
          <p14:tracePt t="196187" x="2170113" y="4230688"/>
          <p14:tracePt t="196195" x="2170113" y="4267200"/>
          <p14:tracePt t="196203" x="2170113" y="4303713"/>
          <p14:tracePt t="196217" x="2170113" y="4356100"/>
          <p14:tracePt t="196233" x="2170113" y="4464050"/>
          <p14:tracePt t="196250" x="2170113" y="4562475"/>
          <p14:tracePt t="196267" x="2170113" y="4643438"/>
          <p14:tracePt t="196283" x="2170113" y="4687888"/>
          <p14:tracePt t="196300" x="2178050" y="4714875"/>
          <p14:tracePt t="196317" x="2187575" y="4733925"/>
          <p14:tracePt t="196333" x="2187575" y="4741863"/>
          <p14:tracePt t="196350" x="2205038" y="4778375"/>
          <p14:tracePt t="196367" x="2205038" y="4805363"/>
          <p14:tracePt t="196383" x="2205038" y="4832350"/>
          <p14:tracePt t="196400" x="2214563" y="4867275"/>
          <p14:tracePt t="196417" x="2214563" y="4903788"/>
          <p14:tracePt t="196433" x="2214563" y="4948238"/>
          <p14:tracePt t="196450" x="2214563" y="4992688"/>
          <p14:tracePt t="196467" x="2214563" y="5038725"/>
          <p14:tracePt t="196483" x="2205038" y="5083175"/>
          <p14:tracePt t="196500" x="2187575" y="5127625"/>
          <p14:tracePt t="196517" x="2178050" y="5172075"/>
          <p14:tracePt t="196534" x="2170113" y="5208588"/>
          <p14:tracePt t="196550" x="2160588" y="5226050"/>
          <p14:tracePt t="196567" x="2160588" y="5235575"/>
          <p14:tracePt t="196583" x="2160588" y="5253038"/>
          <p14:tracePt t="196617" x="2160588" y="5262563"/>
          <p14:tracePt t="196643" x="2160588" y="5270500"/>
          <p14:tracePt t="196835" x="2160588" y="5253038"/>
          <p14:tracePt t="196843" x="2178050" y="5226050"/>
          <p14:tracePt t="196852" x="2187575" y="5191125"/>
          <p14:tracePt t="196867" x="2205038" y="5065713"/>
          <p14:tracePt t="196883" x="2222500" y="4921250"/>
          <p14:tracePt t="196900" x="2222500" y="4787900"/>
          <p14:tracePt t="196917" x="2222500" y="4714875"/>
          <p14:tracePt t="196933" x="2232025" y="4679950"/>
          <p14:tracePt t="196950" x="2232025" y="4660900"/>
          <p14:tracePt t="196967" x="2232025" y="4643438"/>
          <p14:tracePt t="196984" x="2232025" y="4635500"/>
          <p14:tracePt t="197017" x="2232025" y="4625975"/>
          <p14:tracePt t="197034" x="2232025" y="4608513"/>
          <p14:tracePt t="197050" x="2232025" y="4598988"/>
          <p14:tracePt t="197067" x="2232025" y="4572000"/>
          <p14:tracePt t="197083" x="2232025" y="4545013"/>
          <p14:tracePt t="197100" x="2241550" y="4527550"/>
          <p14:tracePt t="197117" x="2249488" y="4508500"/>
          <p14:tracePt t="197133" x="2249488" y="4491038"/>
          <p14:tracePt t="197219" x="2249488" y="4483100"/>
          <p14:tracePt t="197227" x="2241550" y="4483100"/>
          <p14:tracePt t="197235" x="2222500" y="4483100"/>
          <p14:tracePt t="197250" x="2197100" y="4483100"/>
          <p14:tracePt t="197267" x="2151063" y="4483100"/>
          <p14:tracePt t="197284" x="2133600" y="4483100"/>
          <p14:tracePt t="197307" x="2124075" y="4483100"/>
          <p14:tracePt t="197339" x="2116138" y="4473575"/>
          <p14:tracePt t="197371" x="2106613" y="4473575"/>
          <p14:tracePt t="197387" x="2106613" y="4464050"/>
          <p14:tracePt t="197403" x="2106613" y="4456113"/>
          <p14:tracePt t="197419" x="2106613" y="4446588"/>
          <p14:tracePt t="197427" x="2106613" y="4437063"/>
          <p14:tracePt t="197459" x="2106613" y="4419600"/>
          <p14:tracePt t="197483" x="2116138" y="4410075"/>
          <p14:tracePt t="197515" x="2124075" y="4410075"/>
          <p14:tracePt t="197531" x="2133600" y="4410075"/>
          <p14:tracePt t="197643" x="2143125" y="4410075"/>
          <p14:tracePt t="197683" x="2133600" y="4419600"/>
          <p14:tracePt t="197691" x="2124075" y="4419600"/>
          <p14:tracePt t="197700" x="2106613" y="4429125"/>
          <p14:tracePt t="197717" x="2089150" y="4437063"/>
          <p14:tracePt t="197734" x="2070100" y="4446588"/>
          <p14:tracePt t="197767" x="2062163" y="4446588"/>
          <p14:tracePt t="197811" x="2052638" y="4446588"/>
          <p14:tracePt t="197819" x="2052638" y="4456113"/>
          <p14:tracePt t="197843" x="2044700" y="4456113"/>
          <p14:tracePt t="197915" x="2025650" y="4456113"/>
          <p14:tracePt t="197931" x="2025650" y="4464050"/>
          <p14:tracePt t="197939" x="2017713" y="4464050"/>
          <p14:tracePt t="197955" x="2017713" y="4483100"/>
          <p14:tracePt t="197967" x="2008188" y="4500563"/>
          <p14:tracePt t="197984" x="1998663" y="4527550"/>
          <p14:tracePt t="198000" x="1998663" y="4562475"/>
          <p14:tracePt t="198017" x="1998663" y="4589463"/>
          <p14:tracePt t="198034" x="1998663" y="4625975"/>
          <p14:tracePt t="198050" x="1998663" y="4635500"/>
          <p14:tracePt t="198067" x="1998663" y="4670425"/>
          <p14:tracePt t="198084" x="1998663" y="4679950"/>
          <p14:tracePt t="198100" x="2008188" y="4679950"/>
          <p14:tracePt t="198117" x="2008188" y="4687888"/>
          <p14:tracePt t="198134" x="2008188" y="4697413"/>
          <p14:tracePt t="198150" x="2008188" y="4706938"/>
          <p14:tracePt t="198187" x="2017713" y="4706938"/>
          <p14:tracePt t="198211" x="2035175" y="4697413"/>
          <p14:tracePt t="198219" x="2044700" y="4687888"/>
          <p14:tracePt t="198227" x="2062163" y="4652963"/>
          <p14:tracePt t="198235" x="2089150" y="4625975"/>
          <p14:tracePt t="198250" x="2106613" y="4589463"/>
          <p14:tracePt t="198267" x="2160588" y="4500563"/>
          <p14:tracePt t="198284" x="2178050" y="4464050"/>
          <p14:tracePt t="198300" x="2187575" y="4456113"/>
          <p14:tracePt t="198347" x="2197100" y="4473575"/>
          <p14:tracePt t="198355" x="2197100" y="4483100"/>
          <p14:tracePt t="198363" x="2197100" y="4500563"/>
          <p14:tracePt t="198371" x="2197100" y="4508500"/>
          <p14:tracePt t="198384" x="2197100" y="4535488"/>
          <p14:tracePt t="198400" x="2197100" y="4562475"/>
          <p14:tracePt t="198417" x="2187575" y="4572000"/>
          <p14:tracePt t="198450" x="2178050" y="4572000"/>
          <p14:tracePt t="198491" x="2170113" y="4572000"/>
          <p14:tracePt t="198507" x="2170113" y="4545013"/>
          <p14:tracePt t="198515" x="2170113" y="4527550"/>
          <p14:tracePt t="198523" x="2178050" y="4508500"/>
          <p14:tracePt t="198534" x="2178050" y="4500563"/>
          <p14:tracePt t="198550" x="2187575" y="4500563"/>
          <p14:tracePt t="198611" x="2170113" y="4508500"/>
          <p14:tracePt t="198619" x="2143125" y="4527550"/>
          <p14:tracePt t="198627" x="2124075" y="4545013"/>
          <p14:tracePt t="198636" x="2116138" y="4545013"/>
          <p14:tracePt t="198650" x="2097088" y="4554538"/>
          <p14:tracePt t="198667" x="2089150" y="4562475"/>
          <p14:tracePt t="198691" x="2079625" y="4562475"/>
          <p14:tracePt t="198715" x="2062163" y="4562475"/>
          <p14:tracePt t="198723" x="2044700" y="4562475"/>
          <p14:tracePt t="198734" x="2035175" y="4562475"/>
          <p14:tracePt t="198750" x="2008188" y="4572000"/>
          <p14:tracePt t="198767" x="1971675" y="4598988"/>
          <p14:tracePt t="198784" x="1936750" y="4625975"/>
          <p14:tracePt t="198800" x="1909763" y="4635500"/>
          <p14:tracePt t="198817" x="1882775" y="4660900"/>
          <p14:tracePt t="198834" x="1846263" y="4687888"/>
          <p14:tracePt t="198851" x="1774825" y="4768850"/>
          <p14:tracePt t="198867" x="1739900" y="4805363"/>
          <p14:tracePt t="198884" x="1703388" y="4849813"/>
          <p14:tracePt t="198900" x="1693863" y="4894263"/>
          <p14:tracePt t="198917" x="1685925" y="4948238"/>
          <p14:tracePt t="198934" x="1685925" y="4992688"/>
          <p14:tracePt t="198950" x="1685925" y="5038725"/>
          <p14:tracePt t="198967" x="1685925" y="5065713"/>
          <p14:tracePt t="198984" x="1693863" y="5073650"/>
          <p14:tracePt t="199001" x="1703388" y="5083175"/>
          <p14:tracePt t="199017" x="1720850" y="5100638"/>
          <p14:tracePt t="199034" x="1774825" y="5110163"/>
          <p14:tracePt t="199051" x="1855788" y="5145088"/>
          <p14:tracePt t="199067" x="1909763" y="5172075"/>
          <p14:tracePt t="199084" x="1936750" y="5199063"/>
          <p14:tracePt t="199101" x="1963738" y="5218113"/>
          <p14:tracePt t="199117" x="1998663" y="5245100"/>
          <p14:tracePt t="199134" x="2017713" y="5262563"/>
          <p14:tracePt t="199150" x="2035175" y="5280025"/>
          <p14:tracePt t="199167" x="2044700" y="5280025"/>
          <p14:tracePt t="199184" x="2052638" y="5289550"/>
          <p14:tracePt t="199217" x="2062163" y="5307013"/>
          <p14:tracePt t="199234" x="2062163" y="5334000"/>
          <p14:tracePt t="199251" x="2079625" y="5378450"/>
          <p14:tracePt t="199267" x="2089150" y="5405438"/>
          <p14:tracePt t="199284" x="2089150" y="5414963"/>
          <p14:tracePt t="199301" x="2097088" y="5432425"/>
          <p14:tracePt t="199317" x="2116138" y="5441950"/>
          <p14:tracePt t="199334" x="2133600" y="5449888"/>
          <p14:tracePt t="199351" x="2143125" y="5459413"/>
          <p14:tracePt t="201628" x="2143125" y="5449888"/>
          <p14:tracePt t="201636" x="2143125" y="5441950"/>
          <p14:tracePt t="201643" x="2143125" y="5432425"/>
          <p14:tracePt t="201651" x="2143125" y="5414963"/>
          <p14:tracePt t="201668" x="2143125" y="5316538"/>
          <p14:tracePt t="201684" x="2143125" y="5164138"/>
          <p14:tracePt t="201701" x="2143125" y="4957763"/>
          <p14:tracePt t="201718" x="2097088" y="4733925"/>
          <p14:tracePt t="201734" x="2035175" y="4527550"/>
          <p14:tracePt t="201751" x="1963738" y="4365625"/>
          <p14:tracePt t="201768" x="1936750" y="4294188"/>
          <p14:tracePt t="201784" x="1917700" y="4240213"/>
          <p14:tracePt t="201801" x="1917700" y="4230688"/>
          <p14:tracePt t="201818" x="1909763" y="4213225"/>
          <p14:tracePt t="201834" x="1909763" y="4203700"/>
          <p14:tracePt t="201851" x="1900238" y="4168775"/>
          <p14:tracePt t="201868" x="1882775" y="4132263"/>
          <p14:tracePt t="201884" x="1873250" y="4078288"/>
          <p14:tracePt t="201901" x="1865313" y="4016375"/>
          <p14:tracePt t="201918" x="1855788" y="3925888"/>
          <p14:tracePt t="201934" x="1838325" y="3846513"/>
          <p14:tracePt t="201951" x="1828800" y="3783013"/>
          <p14:tracePt t="201968" x="1811338" y="3711575"/>
          <p14:tracePt t="201984" x="1801813" y="3684588"/>
          <p14:tracePt t="202001" x="1792288" y="3657600"/>
          <p14:tracePt t="202018" x="1792288" y="3640138"/>
          <p14:tracePt t="202034" x="1792288" y="3594100"/>
          <p14:tracePt t="202051" x="1811338" y="3532188"/>
          <p14:tracePt t="202068" x="1811338" y="3505200"/>
          <p14:tracePt t="202084" x="1811338" y="3495675"/>
          <p14:tracePt t="202180" x="1811338" y="3522663"/>
          <p14:tracePt t="202188" x="1811338" y="3559175"/>
          <p14:tracePt t="202196" x="1811338" y="3621088"/>
          <p14:tracePt t="202204" x="1811338" y="3684588"/>
          <p14:tracePt t="202218" x="1811338" y="3738563"/>
          <p14:tracePt t="202234" x="1792288" y="3873500"/>
          <p14:tracePt t="202252" x="1703388" y="4070350"/>
          <p14:tracePt t="202268" x="1622425" y="4178300"/>
          <p14:tracePt t="202284" x="1568450" y="4249738"/>
          <p14:tracePt t="202301" x="1524000" y="4303713"/>
          <p14:tracePt t="202318" x="1497013" y="4330700"/>
          <p14:tracePt t="202334" x="1479550" y="4338638"/>
          <p14:tracePt t="202351" x="1470025" y="434816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we have a bug?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10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57"/>
    </mc:Choice>
    <mc:Fallback xmlns="">
      <p:transition spd="slow" advTm="12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579031"/>
            <a:ext cx="11410950" cy="6001643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clear;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clc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clf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= </a:t>
            </a:r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p0 = 15; v0 = -1; t0 = 0;  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tmax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= 20;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figure, hold </a:t>
            </a:r>
            <a:r>
              <a:rPr lang="en-US" sz="2400" dirty="0">
                <a:solidFill>
                  <a:srgbClr val="A020F0"/>
                </a:solidFill>
                <a:latin typeface="Courier New" panose="02070309020205020404" pitchFamily="49" charset="0"/>
              </a:rPr>
              <a:t>on</a:t>
            </a:r>
          </a:p>
          <a:p>
            <a:r>
              <a:rPr lang="en-US" sz="2400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k = [-</a:t>
            </a:r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1:1]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</a:rPr>
              <a:t>% reset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</a:rPr>
              <a:t>variables to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</a:rPr>
              <a:t>initial condition for each curve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p = p0; v = v0; t = t0; M = []; T = </a:t>
            </a:r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[]; 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urier New" panose="02070309020205020404" pitchFamily="49" charset="0"/>
              </a:rPr>
              <a:t>while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t &lt;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tmax</a:t>
            </a:r>
            <a:endParaRPr lang="en-US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p = p + k*v*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T = [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T,t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]; </a:t>
            </a:r>
            <a:r>
              <a:rPr lang="en-US" sz="2400" dirty="0">
                <a:solidFill>
                  <a:srgbClr val="228B22"/>
                </a:solidFill>
                <a:latin typeface="Courier New" panose="02070309020205020404" pitchFamily="49" charset="0"/>
              </a:rPr>
              <a:t>% expand T when necessary. This is slow.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M = [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M,p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]; </a:t>
            </a:r>
            <a:r>
              <a:rPr lang="en-US" sz="2400" dirty="0">
                <a:solidFill>
                  <a:srgbClr val="228B22"/>
                </a:solidFill>
                <a:latin typeface="Courier New" panose="02070309020205020404" pitchFamily="49" charset="0"/>
              </a:rPr>
              <a:t>% expand M when necessary. This is slow.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    t = t + </a:t>
            </a:r>
            <a:r>
              <a:rPr 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fr-FR" sz="2400" dirty="0">
                <a:solidFill>
                  <a:srgbClr val="000000"/>
                </a:solidFill>
                <a:latin typeface="Courier New" panose="02070309020205020404" pitchFamily="49" charset="0"/>
              </a:rPr>
              <a:t>plot(T, M, T, M, </a:t>
            </a:r>
            <a:r>
              <a:rPr lang="fr-FR" sz="2400" dirty="0">
                <a:solidFill>
                  <a:srgbClr val="A020F0"/>
                </a:solidFill>
                <a:latin typeface="Courier New" panose="02070309020205020404" pitchFamily="49" charset="0"/>
              </a:rPr>
              <a:t>'o</a:t>
            </a:r>
            <a:r>
              <a:rPr lang="fr-FR" sz="2400" dirty="0" smtClean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fr-FR" sz="24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sz="2400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2400" dirty="0" smtClean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  <a:endParaRPr lang="en-US" sz="2400" dirty="0">
              <a:solidFill>
                <a:srgbClr val="0000FF"/>
              </a:solidFill>
              <a:latin typeface="Courier New" panose="02070309020205020404" pitchFamily="49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0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71"/>
    </mc:Choice>
    <mc:Fallback xmlns="">
      <p:transition spd="slow" advTm="43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80" x="1487488" y="4348163"/>
          <p14:tracePt t="2588" x="1514475" y="4294188"/>
          <p14:tracePt t="2596" x="1550988" y="4213225"/>
          <p14:tracePt t="2606" x="1577975" y="4132263"/>
          <p14:tracePt t="2623" x="1649413" y="4006850"/>
          <p14:tracePt t="2640" x="1757363" y="3854450"/>
          <p14:tracePt t="2656" x="1873250" y="3694113"/>
          <p14:tracePt t="2673" x="1963738" y="3478213"/>
          <p14:tracePt t="2690" x="2035175" y="3209925"/>
          <p14:tracePt t="2706" x="2106613" y="2940050"/>
          <p14:tracePt t="2724" x="2214563" y="2600325"/>
          <p14:tracePt t="2740" x="2268538" y="2420938"/>
          <p14:tracePt t="2756" x="2303463" y="2276475"/>
          <p14:tracePt t="2773" x="2330450" y="2178050"/>
          <p14:tracePt t="2790" x="2349500" y="2143125"/>
          <p14:tracePt t="2806" x="2357438" y="2124075"/>
          <p14:tracePt t="2823" x="2366963" y="2116138"/>
          <p14:tracePt t="2931" x="2366963" y="2106613"/>
          <p14:tracePt t="2939" x="2366963" y="2079625"/>
          <p14:tracePt t="2948" x="2366963" y="2052638"/>
          <p14:tracePt t="2956" x="2366963" y="2017713"/>
          <p14:tracePt t="2973" x="2322513" y="1909763"/>
          <p14:tracePt t="2990" x="2214563" y="1792288"/>
          <p14:tracePt t="3006" x="2160588" y="1720850"/>
          <p14:tracePt t="3023" x="2133600" y="1666875"/>
          <p14:tracePt t="3040" x="2106613" y="1622425"/>
          <p14:tracePt t="3056" x="2070100" y="1568450"/>
          <p14:tracePt t="3073" x="2025650" y="1514475"/>
          <p14:tracePt t="3090" x="1981200" y="1470025"/>
          <p14:tracePt t="3106" x="1954213" y="1443038"/>
          <p14:tracePt t="3124" x="1917700" y="1398588"/>
          <p14:tracePt t="3156" x="1917700" y="1389063"/>
          <p14:tracePt t="3204" x="1900238" y="1389063"/>
          <p14:tracePt t="3212" x="1900238" y="1381125"/>
          <p14:tracePt t="3223" x="1900238" y="1371600"/>
          <p14:tracePt t="3240" x="1865313" y="1308100"/>
          <p14:tracePt t="3256" x="1838325" y="1263650"/>
          <p14:tracePt t="3273" x="1819275" y="1228725"/>
          <p14:tracePt t="3290" x="1801813" y="1209675"/>
          <p14:tracePt t="3684" x="1801813" y="1219200"/>
          <p14:tracePt t="3780" x="1801813" y="1228725"/>
          <p14:tracePt t="3796" x="1811338" y="1228725"/>
          <p14:tracePt t="3812" x="1819275" y="1228725"/>
          <p14:tracePt t="3820" x="1828800" y="1228725"/>
          <p14:tracePt t="3828" x="1838325" y="1228725"/>
          <p14:tracePt t="3840" x="1855788" y="1228725"/>
          <p14:tracePt t="3857" x="1865313" y="1219200"/>
          <p14:tracePt t="3873" x="1882775" y="1219200"/>
          <p14:tracePt t="3890" x="1900238" y="1219200"/>
          <p14:tracePt t="3907" x="1936750" y="1219200"/>
          <p14:tracePt t="3924" x="1990725" y="1219200"/>
          <p14:tracePt t="3940" x="2025650" y="1219200"/>
          <p14:tracePt t="3956" x="2044700" y="1219200"/>
          <p14:tracePt t="3973" x="2052638" y="1219200"/>
          <p14:tracePt t="4006" x="2062163" y="1228725"/>
          <p14:tracePt t="4036" x="2070100" y="1228725"/>
          <p14:tracePt t="4052" x="2070100" y="1236663"/>
          <p14:tracePt t="4076" x="2070100" y="1255713"/>
          <p14:tracePt t="4084" x="2062163" y="1255713"/>
          <p14:tracePt t="4092" x="2052638" y="1263650"/>
          <p14:tracePt t="4106" x="2035175" y="1263650"/>
          <p14:tracePt t="4124" x="1963738" y="1273175"/>
          <p14:tracePt t="4140" x="1917700" y="1273175"/>
          <p14:tracePt t="4157" x="1873250" y="1273175"/>
          <p14:tracePt t="4173" x="1828800" y="1290638"/>
          <p14:tracePt t="4190" x="1801813" y="1290638"/>
          <p14:tracePt t="4207" x="1792288" y="1290638"/>
          <p14:tracePt t="4251" x="1784350" y="1290638"/>
          <p14:tracePt t="4268" x="1774825" y="1290638"/>
          <p14:tracePt t="4291" x="1774825" y="1282700"/>
          <p14:tracePt t="4300" x="1774825" y="1273175"/>
          <p14:tracePt t="4308" x="1774825" y="1263650"/>
          <p14:tracePt t="4324" x="1774825" y="1255713"/>
          <p14:tracePt t="4340" x="1774825" y="1246188"/>
          <p14:tracePt t="4356" x="1774825" y="1228725"/>
          <p14:tracePt t="4373" x="1819275" y="1219200"/>
          <p14:tracePt t="4390" x="1865313" y="1219200"/>
          <p14:tracePt t="4406" x="1882775" y="1219200"/>
          <p14:tracePt t="4423" x="1892300" y="1219200"/>
          <p14:tracePt t="4500" x="1882775" y="1219200"/>
          <p14:tracePt t="4508" x="1865313" y="1228725"/>
          <p14:tracePt t="4516" x="1846263" y="1228725"/>
          <p14:tracePt t="4524" x="1819275" y="1228725"/>
          <p14:tracePt t="4540" x="1765300" y="1228725"/>
          <p14:tracePt t="4557" x="1720850" y="1228725"/>
          <p14:tracePt t="4573" x="1712913" y="1228725"/>
          <p14:tracePt t="4612" x="1703388" y="1228725"/>
          <p14:tracePt t="4652" x="1703388" y="1219200"/>
          <p14:tracePt t="4660" x="1720850" y="1219200"/>
          <p14:tracePt t="4668" x="1747838" y="1219200"/>
          <p14:tracePt t="4676" x="1757363" y="1219200"/>
          <p14:tracePt t="4690" x="1765300" y="1219200"/>
          <p14:tracePt t="4707" x="1774825" y="1228725"/>
          <p14:tracePt t="4724" x="1784350" y="1246188"/>
          <p14:tracePt t="4740" x="1784350" y="1255713"/>
          <p14:tracePt t="4756" x="1774825" y="1282700"/>
          <p14:tracePt t="4773" x="1720850" y="1282700"/>
          <p14:tracePt t="4790" x="1685925" y="1282700"/>
          <p14:tracePt t="4807" x="1649413" y="1282700"/>
          <p14:tracePt t="4924" x="1639888" y="1290638"/>
          <p14:tracePt t="4948" x="1639888" y="1300163"/>
          <p14:tracePt t="4964" x="1631950" y="1300163"/>
          <p14:tracePt t="4972" x="1622425" y="1300163"/>
          <p14:tracePt t="4980" x="1604963" y="1300163"/>
          <p14:tracePt t="4990" x="1577975" y="1300163"/>
          <p14:tracePt t="5007" x="1533525" y="1300163"/>
          <p14:tracePt t="5023" x="1497013" y="1300163"/>
          <p14:tracePt t="5040" x="1460500" y="1300163"/>
          <p14:tracePt t="5057" x="1425575" y="1290638"/>
          <p14:tracePt t="5073" x="1398588" y="1282700"/>
          <p14:tracePt t="5090" x="1381125" y="1282700"/>
          <p14:tracePt t="5106" x="1344613" y="1282700"/>
          <p14:tracePt t="5124" x="1273175" y="1282700"/>
          <p14:tracePt t="5140" x="1201738" y="1290638"/>
          <p14:tracePt t="5157" x="1155700" y="1300163"/>
          <p14:tracePt t="5173" x="1111250" y="1300163"/>
          <p14:tracePt t="5190" x="1084263" y="1300163"/>
          <p14:tracePt t="5207" x="1076325" y="1300163"/>
          <p14:tracePt t="5223" x="1057275" y="1300163"/>
          <p14:tracePt t="5240" x="1049338" y="1300163"/>
          <p14:tracePt t="5257" x="1022350" y="1300163"/>
          <p14:tracePt t="5274" x="985838" y="1300163"/>
          <p14:tracePt t="5290" x="931863" y="1317625"/>
          <p14:tracePt t="5307" x="896938" y="1327150"/>
          <p14:tracePt t="5324" x="842963" y="1344613"/>
          <p14:tracePt t="5340" x="825500" y="1354138"/>
          <p14:tracePt t="5357" x="806450" y="1354138"/>
          <p14:tracePt t="5374" x="798513" y="1354138"/>
          <p14:tracePt t="5390" x="788988" y="1354138"/>
          <p14:tracePt t="5407" x="771525" y="1354138"/>
          <p14:tracePt t="5424" x="752475" y="1354138"/>
          <p14:tracePt t="5440" x="744538" y="1354138"/>
          <p14:tracePt t="5457" x="725488" y="1362075"/>
          <p14:tracePt t="5474" x="717550" y="1371600"/>
          <p14:tracePt t="5507" x="698500" y="1381125"/>
          <p14:tracePt t="5523" x="690563" y="1381125"/>
          <p14:tracePt t="5556" x="681038" y="1381125"/>
          <p14:tracePt t="5596" x="673100" y="1381125"/>
          <p14:tracePt t="5644" x="663575" y="1381125"/>
          <p14:tracePt t="5700" x="654050" y="1381125"/>
          <p14:tracePt t="5740" x="646113" y="1381125"/>
          <p14:tracePt t="5748" x="646113" y="1371600"/>
          <p14:tracePt t="5772" x="636588" y="1362075"/>
          <p14:tracePt t="5820" x="627063" y="1362075"/>
          <p14:tracePt t="5884" x="627063" y="1354138"/>
          <p14:tracePt t="6076" x="636588" y="1354138"/>
          <p14:tracePt t="6084" x="654050" y="1354138"/>
          <p14:tracePt t="6092" x="663575" y="1354138"/>
          <p14:tracePt t="6107" x="673100" y="1354138"/>
          <p14:tracePt t="6124" x="725488" y="1354138"/>
          <p14:tracePt t="6140" x="771525" y="1354138"/>
          <p14:tracePt t="6157" x="815975" y="1354138"/>
          <p14:tracePt t="6174" x="887413" y="1354138"/>
          <p14:tracePt t="6190" x="958850" y="1354138"/>
          <p14:tracePt t="6207" x="1012825" y="1354138"/>
          <p14:tracePt t="6223" x="1076325" y="1354138"/>
          <p14:tracePt t="6240" x="1174750" y="1354138"/>
          <p14:tracePt t="6257" x="1246188" y="1354138"/>
          <p14:tracePt t="6274" x="1300163" y="1354138"/>
          <p14:tracePt t="6290" x="1381125" y="1354138"/>
          <p14:tracePt t="6307" x="1470025" y="1354138"/>
          <p14:tracePt t="6324" x="1568450" y="1335088"/>
          <p14:tracePt t="6340" x="1622425" y="1327150"/>
          <p14:tracePt t="6357" x="1676400" y="1317625"/>
          <p14:tracePt t="6373" x="1712913" y="1300163"/>
          <p14:tracePt t="6390" x="1747838" y="1300163"/>
          <p14:tracePt t="6407" x="1757363" y="1290638"/>
          <p14:tracePt t="6423" x="1774825" y="1282700"/>
          <p14:tracePt t="6440" x="1801813" y="1263650"/>
          <p14:tracePt t="6457" x="1838325" y="1236663"/>
          <p14:tracePt t="6474" x="1865313" y="1201738"/>
          <p14:tracePt t="6490" x="1882775" y="1174750"/>
          <p14:tracePt t="6507" x="1900238" y="1155700"/>
          <p14:tracePt t="6572" x="1892300" y="1138238"/>
          <p14:tracePt t="6580" x="1855788" y="1130300"/>
          <p14:tracePt t="6590" x="1828800" y="1130300"/>
          <p14:tracePt t="6607" x="1747838" y="1103313"/>
          <p14:tracePt t="6624" x="1666875" y="1066800"/>
          <p14:tracePt t="6640" x="1595438" y="1039813"/>
          <p14:tracePt t="6657" x="1514475" y="1012825"/>
          <p14:tracePt t="6674" x="1460500" y="1003300"/>
          <p14:tracePt t="6690" x="1408113" y="1003300"/>
          <p14:tracePt t="6707" x="1344613" y="995363"/>
          <p14:tracePt t="6724" x="1236663" y="995363"/>
          <p14:tracePt t="6740" x="1138238" y="995363"/>
          <p14:tracePt t="6757" x="1039813" y="995363"/>
          <p14:tracePt t="6774" x="950913" y="995363"/>
          <p14:tracePt t="6790" x="887413" y="995363"/>
          <p14:tracePt t="6807" x="842963" y="995363"/>
          <p14:tracePt t="6823" x="806450" y="995363"/>
          <p14:tracePt t="6840" x="788988" y="1003300"/>
          <p14:tracePt t="6857" x="762000" y="1022350"/>
          <p14:tracePt t="6874" x="725488" y="1039813"/>
          <p14:tracePt t="6890" x="690563" y="1066800"/>
          <p14:tracePt t="6907" x="646113" y="1084263"/>
          <p14:tracePt t="6924" x="600075" y="1111250"/>
          <p14:tracePt t="6940" x="565150" y="1138238"/>
          <p14:tracePt t="6957" x="546100" y="1155700"/>
          <p14:tracePt t="6974" x="546100" y="1165225"/>
          <p14:tracePt t="6990" x="538163" y="1174750"/>
          <p14:tracePt t="7024" x="538163" y="1182688"/>
          <p14:tracePt t="7044" x="538163" y="1192213"/>
          <p14:tracePt t="7060" x="538163" y="1209675"/>
          <p14:tracePt t="7074" x="565150" y="1219200"/>
          <p14:tracePt t="7090" x="609600" y="1228725"/>
          <p14:tracePt t="7107" x="698500" y="1246188"/>
          <p14:tracePt t="7124" x="850900" y="1282700"/>
          <p14:tracePt t="7140" x="977900" y="1300163"/>
          <p14:tracePt t="7157" x="1093788" y="1317625"/>
          <p14:tracePt t="7174" x="1174750" y="1327150"/>
          <p14:tracePt t="7190" x="1228725" y="1327150"/>
          <p14:tracePt t="7207" x="1263650" y="1327150"/>
          <p14:tracePt t="7224" x="1308100" y="1317625"/>
          <p14:tracePt t="7240" x="1362075" y="1300163"/>
          <p14:tracePt t="7257" x="1408113" y="1282700"/>
          <p14:tracePt t="7274" x="1479550" y="1246188"/>
          <p14:tracePt t="7291" x="1568450" y="1219200"/>
          <p14:tracePt t="7307" x="1649413" y="1201738"/>
          <p14:tracePt t="7325" x="1730375" y="1174750"/>
          <p14:tracePt t="7340" x="1765300" y="1165225"/>
          <p14:tracePt t="7357" x="1784350" y="1155700"/>
          <p14:tracePt t="7374" x="1801813" y="1155700"/>
          <p14:tracePt t="7390" x="1801813" y="1147763"/>
          <p14:tracePt t="7484" x="1774825" y="1147763"/>
          <p14:tracePt t="7492" x="1747838" y="1147763"/>
          <p14:tracePt t="7500" x="1712913" y="1147763"/>
          <p14:tracePt t="7509" x="1685925" y="1147763"/>
          <p14:tracePt t="7524" x="1649413" y="1147763"/>
          <p14:tracePt t="7540" x="1631950" y="1165225"/>
          <p14:tracePt t="7557" x="1622425" y="1165225"/>
          <p14:tracePt t="7574" x="1622425" y="1174750"/>
          <p14:tracePt t="7590" x="1622425" y="1192213"/>
          <p14:tracePt t="7607" x="1658938" y="1201738"/>
          <p14:tracePt t="7624" x="1747838" y="1219200"/>
          <p14:tracePt t="7640" x="1792288" y="1219200"/>
          <p14:tracePt t="7657" x="1819275" y="1219200"/>
          <p14:tracePt t="7716" x="1811338" y="1219200"/>
          <p14:tracePt t="7724" x="1792288" y="1219200"/>
          <p14:tracePt t="7740" x="1784350" y="1219200"/>
          <p14:tracePt t="7788" x="1811338" y="1219200"/>
          <p14:tracePt t="7796" x="1846263" y="1219200"/>
          <p14:tracePt t="7807" x="1892300" y="1219200"/>
          <p14:tracePt t="7824" x="1971675" y="1209675"/>
          <p14:tracePt t="7840" x="1998663" y="1209675"/>
          <p14:tracePt t="7857" x="2008188" y="1201738"/>
          <p14:tracePt t="7874" x="2008188" y="1182688"/>
          <p14:tracePt t="7891" x="1998663" y="1155700"/>
          <p14:tracePt t="7907" x="1990725" y="1147763"/>
          <p14:tracePt t="7924" x="1981200" y="1147763"/>
          <p14:tracePt t="7956" x="1990725" y="1147763"/>
          <p14:tracePt t="7964" x="1998663" y="1147763"/>
          <p14:tracePt t="7974" x="2008188" y="1147763"/>
          <p14:tracePt t="7990" x="2017713" y="1147763"/>
          <p14:tracePt t="8108" x="2035175" y="1147763"/>
          <p14:tracePt t="8116" x="2044700" y="1155700"/>
          <p14:tracePt t="8388" x="2035175" y="1155700"/>
          <p14:tracePt t="8404" x="2025650" y="1155700"/>
          <p14:tracePt t="8412" x="2017713" y="1155700"/>
          <p14:tracePt t="8424" x="2008188" y="1155700"/>
          <p14:tracePt t="8441" x="1990725" y="1155700"/>
          <p14:tracePt t="8457" x="1981200" y="1155700"/>
          <p14:tracePt t="8474" x="1971675" y="1155700"/>
          <p14:tracePt t="8684" x="1963738" y="1155700"/>
          <p14:tracePt t="8692" x="1954213" y="1155700"/>
          <p14:tracePt t="8700" x="1944688" y="1155700"/>
          <p14:tracePt t="8709" x="1927225" y="1155700"/>
          <p14:tracePt t="8724" x="1917700" y="1155700"/>
          <p14:tracePt t="8748" x="1909763" y="1155700"/>
          <p14:tracePt t="8757" x="1900238" y="1155700"/>
          <p14:tracePt t="8774" x="1900238" y="1147763"/>
          <p14:tracePt t="8791" x="1909763" y="1130300"/>
          <p14:tracePt t="8807" x="1927225" y="1111250"/>
          <p14:tracePt t="8824" x="1963738" y="1111250"/>
          <p14:tracePt t="8841" x="1981200" y="1111250"/>
          <p14:tracePt t="8857" x="1998663" y="1111250"/>
          <p14:tracePt t="8874" x="2008188" y="1130300"/>
          <p14:tracePt t="8891" x="2008188" y="1155700"/>
          <p14:tracePt t="8908" x="1998663" y="1182688"/>
          <p14:tracePt t="8924" x="1990725" y="1201738"/>
          <p14:tracePt t="9765" x="1998663" y="1201738"/>
          <p14:tracePt t="9797" x="2008188" y="1209675"/>
          <p14:tracePt t="9924" x="2008188" y="1219200"/>
          <p14:tracePt t="9933" x="2017713" y="1228725"/>
          <p14:tracePt t="9941" x="2017713" y="1236663"/>
          <p14:tracePt t="9957" x="2017713" y="1255713"/>
          <p14:tracePt t="9974" x="2025650" y="1300163"/>
          <p14:tracePt t="9991" x="2025650" y="1335088"/>
          <p14:tracePt t="10007" x="2035175" y="1381125"/>
          <p14:tracePt t="10024" x="2035175" y="1435100"/>
          <p14:tracePt t="10041" x="2035175" y="1497013"/>
          <p14:tracePt t="10058" x="2035175" y="1587500"/>
          <p14:tracePt t="10074" x="2035175" y="1666875"/>
          <p14:tracePt t="10091" x="2017713" y="1784350"/>
          <p14:tracePt t="10108" x="1990725" y="1892300"/>
          <p14:tracePt t="10124" x="1944688" y="2035175"/>
          <p14:tracePt t="10141" x="1909763" y="2124075"/>
          <p14:tracePt t="10158" x="1882775" y="2187575"/>
          <p14:tracePt t="10174" x="1865313" y="2241550"/>
          <p14:tracePt t="10191" x="1846263" y="2303463"/>
          <p14:tracePt t="10208" x="1838325" y="2366963"/>
          <p14:tracePt t="10224" x="1828800" y="2401888"/>
          <p14:tracePt t="10241" x="1811338" y="2438400"/>
          <p14:tracePt t="10258" x="1801813" y="2474913"/>
          <p14:tracePt t="10274" x="1792288" y="2509838"/>
          <p14:tracePt t="10291" x="1765300" y="2554288"/>
          <p14:tracePt t="10308" x="1757363" y="2608263"/>
          <p14:tracePt t="10324" x="1739900" y="2671763"/>
          <p14:tracePt t="10341" x="1730375" y="2706688"/>
          <p14:tracePt t="10358" x="1730375" y="2716213"/>
          <p14:tracePt t="10374" x="1720850" y="2725738"/>
          <p14:tracePt t="10391" x="1712913" y="2743200"/>
          <p14:tracePt t="10413" x="1703388" y="2752725"/>
          <p14:tracePt t="10424" x="1693863" y="2760663"/>
          <p14:tracePt t="10441" x="1676400" y="2787650"/>
          <p14:tracePt t="10458" x="1658938" y="2832100"/>
          <p14:tracePt t="10474" x="1631950" y="2868613"/>
          <p14:tracePt t="10491" x="1595438" y="2913063"/>
          <p14:tracePt t="10508" x="1577975" y="2940050"/>
          <p14:tracePt t="10524" x="1568450" y="2949575"/>
          <p14:tracePt t="10541" x="1560513" y="2959100"/>
          <p14:tracePt t="10574" x="1550988" y="2959100"/>
          <p14:tracePt t="10591" x="1541463" y="2959100"/>
          <p14:tracePt t="10608" x="1524000" y="2959100"/>
          <p14:tracePt t="10624" x="1497013" y="2959100"/>
          <p14:tracePt t="10641" x="1479550" y="2959100"/>
          <p14:tracePt t="10658" x="1443038" y="2959100"/>
          <p14:tracePt t="10674" x="1416050" y="2949575"/>
          <p14:tracePt t="10691" x="1381125" y="2949575"/>
          <p14:tracePt t="10708" x="1344613" y="2932113"/>
          <p14:tracePt t="10724" x="1308100" y="2913063"/>
          <p14:tracePt t="10741" x="1300163" y="2905125"/>
          <p14:tracePt t="10758" x="1290638" y="2895600"/>
          <p14:tracePt t="10774" x="1282700" y="2886075"/>
          <p14:tracePt t="10791" x="1263650" y="2859088"/>
          <p14:tracePt t="10808" x="1236663" y="2824163"/>
          <p14:tracePt t="10824" x="1228725" y="2797175"/>
          <p14:tracePt t="10841" x="1219200" y="2770188"/>
          <p14:tracePt t="10858" x="1209675" y="2752725"/>
          <p14:tracePt t="10874" x="1209675" y="2733675"/>
          <p14:tracePt t="10891" x="1209675" y="2706688"/>
          <p14:tracePt t="10908" x="1209675" y="2689225"/>
          <p14:tracePt t="10925" x="1209675" y="2654300"/>
          <p14:tracePt t="10941" x="1209675" y="2635250"/>
          <p14:tracePt t="10958" x="1228725" y="2617788"/>
          <p14:tracePt t="10991" x="1236663" y="2608263"/>
          <p14:tracePt t="11008" x="1255713" y="2608263"/>
          <p14:tracePt t="11024" x="1282700" y="2608263"/>
          <p14:tracePt t="11041" x="1290638" y="2608263"/>
          <p14:tracePt t="11058" x="1308100" y="2600325"/>
          <p14:tracePt t="11075" x="1317625" y="2600325"/>
          <p14:tracePt t="11117" x="1327150" y="2600325"/>
          <p14:tracePt t="11141" x="1335088" y="2600325"/>
          <p14:tracePt t="11157" x="1344613" y="2600325"/>
          <p14:tracePt t="11181" x="1354138" y="2600325"/>
          <p14:tracePt t="11188" x="1362075" y="2600325"/>
          <p14:tracePt t="11197" x="1371600" y="2600325"/>
          <p14:tracePt t="11212" x="1371600" y="2608263"/>
          <p14:tracePt t="11225" x="1381125" y="2627313"/>
          <p14:tracePt t="11241" x="1389063" y="2644775"/>
          <p14:tracePt t="11258" x="1398588" y="2679700"/>
          <p14:tracePt t="11275" x="1398588" y="2706688"/>
          <p14:tracePt t="11291" x="1398588" y="2716213"/>
          <p14:tracePt t="11309" x="1398588" y="2733675"/>
          <p14:tracePt t="11341" x="1398588" y="2743200"/>
          <p14:tracePt t="11358" x="1389063" y="2743200"/>
          <p14:tracePt t="11477" x="1389063" y="2752725"/>
          <p14:tracePt t="11484" x="1398588" y="2752725"/>
          <p14:tracePt t="11493" x="1408113" y="2752725"/>
          <p14:tracePt t="11508" x="1425575" y="2752725"/>
          <p14:tracePt t="11525" x="1479550" y="2760663"/>
          <p14:tracePt t="11541" x="1487488" y="2760663"/>
          <p14:tracePt t="11558" x="1497013" y="2770188"/>
          <p14:tracePt t="11591" x="1506538" y="2787650"/>
          <p14:tracePt t="11608" x="1506538" y="2806700"/>
          <p14:tracePt t="11624" x="1514475" y="2824163"/>
          <p14:tracePt t="11641" x="1524000" y="2824163"/>
          <p14:tracePt t="11685" x="1524000" y="2832100"/>
          <p14:tracePt t="11701" x="1533525" y="2832100"/>
          <p14:tracePt t="11717" x="1541463" y="2832100"/>
          <p14:tracePt t="11741" x="1550988" y="2824163"/>
          <p14:tracePt t="11789" x="1550988" y="2814638"/>
          <p14:tracePt t="11805" x="1560513" y="2814638"/>
          <p14:tracePt t="11813" x="1560513" y="2806700"/>
          <p14:tracePt t="11853" x="1568450" y="2797175"/>
          <p14:tracePt t="11957" x="1587500" y="2797175"/>
          <p14:tracePt t="11964" x="1595438" y="2797175"/>
          <p14:tracePt t="11975" x="1604963" y="2787650"/>
          <p14:tracePt t="11991" x="1622425" y="2770188"/>
          <p14:tracePt t="12008" x="1631950" y="2770188"/>
          <p14:tracePt t="12237" x="1639888" y="2760663"/>
          <p14:tracePt t="12245" x="1649413" y="2752725"/>
          <p14:tracePt t="12253" x="1666875" y="2752725"/>
          <p14:tracePt t="12261" x="1693863" y="2752725"/>
          <p14:tracePt t="12277" x="1712913" y="2743200"/>
          <p14:tracePt t="12291" x="1739900" y="2743200"/>
          <p14:tracePt t="12308" x="1828800" y="2743200"/>
          <p14:tracePt t="12325" x="2025650" y="2743200"/>
          <p14:tracePt t="12341" x="2151063" y="2743200"/>
          <p14:tracePt t="12358" x="2214563" y="2743200"/>
          <p14:tracePt t="12375" x="2259013" y="2733675"/>
          <p14:tracePt t="12391" x="2295525" y="2725738"/>
          <p14:tracePt t="12408" x="2303463" y="2716213"/>
          <p14:tracePt t="12425" x="2312988" y="2716213"/>
          <p14:tracePt t="12441" x="2322513" y="2716213"/>
          <p14:tracePt t="12475" x="2339975" y="2716213"/>
          <p14:tracePt t="12491" x="2374900" y="2716213"/>
          <p14:tracePt t="12509" x="2474913" y="2716213"/>
          <p14:tracePt t="12525" x="2554288" y="2716213"/>
          <p14:tracePt t="12541" x="2608263" y="2716213"/>
          <p14:tracePt t="12558" x="2644775" y="2716213"/>
          <p14:tracePt t="12575" x="2671763" y="2716213"/>
          <p14:tracePt t="12591" x="2689225" y="2716213"/>
          <p14:tracePt t="12608" x="2698750" y="2706688"/>
          <p14:tracePt t="12625" x="2706688" y="2706688"/>
          <p14:tracePt t="12642" x="2716213" y="2706688"/>
          <p14:tracePt t="12658" x="2725738" y="2706688"/>
          <p14:tracePt t="12675" x="2743200" y="2706688"/>
          <p14:tracePt t="12691" x="2760663" y="2698750"/>
          <p14:tracePt t="12709" x="2806700" y="2698750"/>
          <p14:tracePt t="12725" x="2824163" y="2679700"/>
          <p14:tracePt t="12741" x="2832100" y="2679700"/>
          <p14:tracePt t="12781" x="2841625" y="2679700"/>
          <p14:tracePt t="12797" x="2859088" y="2679700"/>
          <p14:tracePt t="12808" x="2868613" y="2679700"/>
          <p14:tracePt t="12825" x="2878138" y="2689225"/>
          <p14:tracePt t="12841" x="2886075" y="2698750"/>
          <p14:tracePt t="12861" x="2886075" y="2706688"/>
          <p14:tracePt t="12885" x="2886075" y="2716213"/>
          <p14:tracePt t="12893" x="2886075" y="2725738"/>
          <p14:tracePt t="12908" x="2886075" y="2733675"/>
          <p14:tracePt t="12925" x="2851150" y="2779713"/>
          <p14:tracePt t="12941" x="2824163" y="2806700"/>
          <p14:tracePt t="12958" x="2797175" y="2806700"/>
          <p14:tracePt t="12975" x="2770188" y="2814638"/>
          <p14:tracePt t="12991" x="2752725" y="2814638"/>
          <p14:tracePt t="13008" x="2706688" y="2814638"/>
          <p14:tracePt t="13025" x="2644775" y="2806700"/>
          <p14:tracePt t="13041" x="2590800" y="2797175"/>
          <p14:tracePt t="13058" x="2546350" y="2770188"/>
          <p14:tracePt t="13075" x="2509838" y="2752725"/>
          <p14:tracePt t="13091" x="2492375" y="2743200"/>
          <p14:tracePt t="13109" x="2455863" y="2716213"/>
          <p14:tracePt t="13125" x="2428875" y="2689225"/>
          <p14:tracePt t="13142" x="2393950" y="2671763"/>
          <p14:tracePt t="13158" x="2374900" y="2654300"/>
          <p14:tracePt t="13175" x="2366963" y="2644775"/>
          <p14:tracePt t="13191" x="2366963" y="2635250"/>
          <p14:tracePt t="13208" x="2366963" y="2627313"/>
          <p14:tracePt t="13225" x="2366963" y="2600325"/>
          <p14:tracePt t="13241" x="2366963" y="2590800"/>
          <p14:tracePt t="13258" x="2366963" y="2581275"/>
          <p14:tracePt t="13275" x="2384425" y="2563813"/>
          <p14:tracePt t="13292" x="2401888" y="2554288"/>
          <p14:tracePt t="13309" x="2438400" y="2536825"/>
          <p14:tracePt t="13325" x="2465388" y="2519363"/>
          <p14:tracePt t="13341" x="2501900" y="2509838"/>
          <p14:tracePt t="13358" x="2546350" y="2492375"/>
          <p14:tracePt t="13375" x="2590800" y="2492375"/>
          <p14:tracePt t="13391" x="2644775" y="2482850"/>
          <p14:tracePt t="13408" x="2706688" y="2482850"/>
          <p14:tracePt t="13425" x="2752725" y="2482850"/>
          <p14:tracePt t="13442" x="2787650" y="2482850"/>
          <p14:tracePt t="13458" x="2814638" y="2482850"/>
          <p14:tracePt t="13475" x="2832100" y="2482850"/>
          <p14:tracePt t="13492" x="2851150" y="2492375"/>
          <p14:tracePt t="13509" x="2886075" y="2509838"/>
          <p14:tracePt t="13525" x="2913063" y="2509838"/>
          <p14:tracePt t="13541" x="2949575" y="2519363"/>
          <p14:tracePt t="13558" x="2967038" y="2527300"/>
          <p14:tracePt t="13575" x="2976563" y="2536825"/>
          <p14:tracePt t="13592" x="2994025" y="2546350"/>
          <p14:tracePt t="13608" x="3003550" y="2554288"/>
          <p14:tracePt t="13625" x="3011488" y="2573338"/>
          <p14:tracePt t="13642" x="3011488" y="2581275"/>
          <p14:tracePt t="13658" x="3021013" y="2590800"/>
          <p14:tracePt t="13675" x="3030538" y="2608263"/>
          <p14:tracePt t="13692" x="3030538" y="2617788"/>
          <p14:tracePt t="13709" x="3030538" y="2644775"/>
          <p14:tracePt t="13725" x="3038475" y="2662238"/>
          <p14:tracePt t="13742" x="3038475" y="2679700"/>
          <p14:tracePt t="13758" x="3038475" y="2698750"/>
          <p14:tracePt t="13775" x="3038475" y="2716213"/>
          <p14:tracePt t="13808" x="3038475" y="2725738"/>
          <p14:tracePt t="13825" x="3038475" y="2733675"/>
          <p14:tracePt t="13845" x="3038475" y="2743200"/>
          <p14:tracePt t="13861" x="3030538" y="2743200"/>
          <p14:tracePt t="13875" x="3030538" y="2752725"/>
          <p14:tracePt t="13892" x="3021013" y="2752725"/>
          <p14:tracePt t="13909" x="3003550" y="2770188"/>
          <p14:tracePt t="13925" x="3003550" y="2779713"/>
          <p14:tracePt t="13942" x="2994025" y="2779713"/>
          <p14:tracePt t="14013" x="2994025" y="2787650"/>
          <p14:tracePt t="14037" x="2984500" y="2787650"/>
          <p14:tracePt t="14053" x="2976563" y="2797175"/>
          <p14:tracePt t="14069" x="2967038" y="2797175"/>
          <p14:tracePt t="14077" x="2959100" y="2797175"/>
          <p14:tracePt t="14093" x="2949575" y="2797175"/>
          <p14:tracePt t="14101" x="2940050" y="2797175"/>
          <p14:tracePt t="14109" x="2932113" y="2806700"/>
          <p14:tracePt t="14125" x="2922588" y="2814638"/>
          <p14:tracePt t="14142" x="2913063" y="2814638"/>
          <p14:tracePt t="14158" x="2895600" y="2814638"/>
          <p14:tracePt t="14175" x="2886075" y="2814638"/>
          <p14:tracePt t="14192" x="2859088" y="2824163"/>
          <p14:tracePt t="14208" x="2841625" y="2824163"/>
          <p14:tracePt t="14225" x="2814638" y="2824163"/>
          <p14:tracePt t="14242" x="2797175" y="2832100"/>
          <p14:tracePt t="14258" x="2787650" y="2832100"/>
          <p14:tracePt t="14275" x="2770188" y="2832100"/>
          <p14:tracePt t="14292" x="2752725" y="2832100"/>
          <p14:tracePt t="14309" x="2725738" y="2832100"/>
          <p14:tracePt t="14325" x="2689225" y="2832100"/>
          <p14:tracePt t="14342" x="2671763" y="2832100"/>
          <p14:tracePt t="14358" x="2644775" y="2832100"/>
          <p14:tracePt t="14375" x="2617788" y="2832100"/>
          <p14:tracePt t="14392" x="2590800" y="2832100"/>
          <p14:tracePt t="14408" x="2573338" y="2832100"/>
          <p14:tracePt t="14425" x="2554288" y="2832100"/>
          <p14:tracePt t="14442" x="2546350" y="2832100"/>
          <p14:tracePt t="14458" x="2536825" y="2832100"/>
          <p14:tracePt t="14475" x="2527300" y="2832100"/>
          <p14:tracePt t="14492" x="2519363" y="2832100"/>
          <p14:tracePt t="14509" x="2501900" y="2832100"/>
          <p14:tracePt t="14525" x="2492375" y="2832100"/>
          <p14:tracePt t="14542" x="2474913" y="2832100"/>
          <p14:tracePt t="14558" x="2455863" y="2832100"/>
          <p14:tracePt t="14575" x="2447925" y="2832100"/>
          <p14:tracePt t="14592" x="2438400" y="2832100"/>
          <p14:tracePt t="14625" x="2420938" y="2832100"/>
          <p14:tracePt t="14658" x="2411413" y="2832100"/>
          <p14:tracePt t="14675" x="2401888" y="2832100"/>
          <p14:tracePt t="14692" x="2393950" y="2832100"/>
          <p14:tracePt t="14709" x="2384425" y="2832100"/>
          <p14:tracePt t="14725" x="2374900" y="2832100"/>
          <p14:tracePt t="14742" x="2366963" y="2832100"/>
          <p14:tracePt t="14758" x="2357438" y="2832100"/>
          <p14:tracePt t="14775" x="2349500" y="2832100"/>
          <p14:tracePt t="14792" x="2339975" y="2832100"/>
          <p14:tracePt t="14809" x="2322513" y="2832100"/>
          <p14:tracePt t="14825" x="2312988" y="2832100"/>
          <p14:tracePt t="14842" x="2286000" y="2832100"/>
          <p14:tracePt t="14858" x="2268538" y="2832100"/>
          <p14:tracePt t="14875" x="2249488" y="2832100"/>
          <p14:tracePt t="14892" x="2241550" y="2832100"/>
          <p14:tracePt t="14909" x="2232025" y="2832100"/>
          <p14:tracePt t="14925" x="2214563" y="2832100"/>
          <p14:tracePt t="14942" x="2205038" y="2832100"/>
          <p14:tracePt t="14959" x="2197100" y="2832100"/>
          <p14:tracePt t="14975" x="2178050" y="2832100"/>
          <p14:tracePt t="14992" x="2170113" y="2832100"/>
          <p14:tracePt t="15008" x="2143125" y="2832100"/>
          <p14:tracePt t="15025" x="2124075" y="2832100"/>
          <p14:tracePt t="15042" x="2106613" y="2832100"/>
          <p14:tracePt t="15059" x="2079625" y="2832100"/>
          <p14:tracePt t="15075" x="2052638" y="2832100"/>
          <p14:tracePt t="15092" x="2025650" y="2832100"/>
          <p14:tracePt t="15109" x="1998663" y="2832100"/>
          <p14:tracePt t="15125" x="1981200" y="2832100"/>
          <p14:tracePt t="15142" x="1963738" y="2832100"/>
          <p14:tracePt t="15158" x="1944688" y="2832100"/>
          <p14:tracePt t="15175" x="1927225" y="2832100"/>
          <p14:tracePt t="15192" x="1917700" y="2832100"/>
          <p14:tracePt t="15208" x="1900238" y="2832100"/>
          <p14:tracePt t="15225" x="1892300" y="2832100"/>
          <p14:tracePt t="15242" x="1873250" y="2832100"/>
          <p14:tracePt t="15259" x="1846263" y="2832100"/>
          <p14:tracePt t="15275" x="1828800" y="2832100"/>
          <p14:tracePt t="15292" x="1819275" y="2832100"/>
          <p14:tracePt t="15309" x="1801813" y="2832100"/>
          <p14:tracePt t="15325" x="1792288" y="2832100"/>
          <p14:tracePt t="15342" x="1784350" y="2832100"/>
          <p14:tracePt t="15358" x="1765300" y="2832100"/>
          <p14:tracePt t="15375" x="1747838" y="2832100"/>
          <p14:tracePt t="15392" x="1739900" y="2832100"/>
          <p14:tracePt t="15409" x="1730375" y="2832100"/>
          <p14:tracePt t="15425" x="1720850" y="2832100"/>
          <p14:tracePt t="15442" x="1712913" y="2832100"/>
          <p14:tracePt t="15461" x="1693863" y="2832100"/>
          <p14:tracePt t="15493" x="1685925" y="2832100"/>
          <p14:tracePt t="15501" x="1676400" y="2832100"/>
          <p14:tracePt t="15509" x="1666875" y="2832100"/>
          <p14:tracePt t="15525" x="1658938" y="2832100"/>
          <p14:tracePt t="15542" x="1639888" y="2824163"/>
          <p14:tracePt t="15559" x="1631950" y="2814638"/>
          <p14:tracePt t="15592" x="1622425" y="2806700"/>
          <p14:tracePt t="15749" x="1612900" y="2806700"/>
          <p14:tracePt t="15813" x="1604963" y="2797175"/>
          <p14:tracePt t="15853" x="1595438" y="2797175"/>
          <p14:tracePt t="15869" x="1587500" y="2797175"/>
          <p14:tracePt t="15877" x="1577975" y="2797175"/>
          <p14:tracePt t="15885" x="1568450" y="2797175"/>
          <p14:tracePt t="15909" x="1560513" y="2787650"/>
          <p14:tracePt t="15925" x="1550988" y="2787650"/>
          <p14:tracePt t="15933" x="1541463" y="2779713"/>
          <p14:tracePt t="15949" x="1533525" y="2779713"/>
          <p14:tracePt t="15981" x="1533525" y="2770188"/>
          <p14:tracePt t="15989" x="1533525" y="2760663"/>
          <p14:tracePt t="16005" x="1533525" y="2752725"/>
          <p14:tracePt t="16021" x="1533525" y="2743200"/>
          <p14:tracePt t="16029" x="1541463" y="2743200"/>
          <p14:tracePt t="16042" x="1550988" y="2743200"/>
          <p14:tracePt t="16059" x="1568450" y="2743200"/>
          <p14:tracePt t="16075" x="1595438" y="2743200"/>
          <p14:tracePt t="16092" x="1649413" y="2743200"/>
          <p14:tracePt t="16109" x="1693863" y="2770188"/>
          <p14:tracePt t="16125" x="1703388" y="2779713"/>
          <p14:tracePt t="16142" x="1703388" y="2797175"/>
          <p14:tracePt t="16159" x="1693863" y="2814638"/>
          <p14:tracePt t="16175" x="1649413" y="2814638"/>
          <p14:tracePt t="16192" x="1612900" y="2814638"/>
          <p14:tracePt t="16225" x="1604963" y="2814638"/>
          <p14:tracePt t="16245" x="1604963" y="2797175"/>
          <p14:tracePt t="16259" x="1612900" y="2797175"/>
          <p14:tracePt t="16275" x="1666875" y="2797175"/>
          <p14:tracePt t="16292" x="1720850" y="2787650"/>
          <p14:tracePt t="16309" x="1784350" y="2787650"/>
          <p14:tracePt t="16365" x="1784350" y="2797175"/>
          <p14:tracePt t="16373" x="1774825" y="2797175"/>
          <p14:tracePt t="16381" x="1757363" y="2806700"/>
          <p14:tracePt t="16392" x="1747838" y="2806700"/>
          <p14:tracePt t="16461" x="1757363" y="2806700"/>
          <p14:tracePt t="16469" x="1765300" y="2806700"/>
          <p14:tracePt t="16477" x="1774825" y="2806700"/>
          <p14:tracePt t="16494" x="1784350" y="2806700"/>
          <p14:tracePt t="16589" x="1792288" y="2806700"/>
          <p14:tracePt t="16629" x="1801813" y="2806700"/>
          <p14:tracePt t="16685" x="1811338" y="2806700"/>
          <p14:tracePt t="16693" x="1819275" y="2806700"/>
          <p14:tracePt t="16709" x="1828800" y="2806700"/>
          <p14:tracePt t="16725" x="1838325" y="2814638"/>
          <p14:tracePt t="16741" x="1846263" y="2814638"/>
          <p14:tracePt t="16749" x="1855788" y="2814638"/>
          <p14:tracePt t="16759" x="1865313" y="2814638"/>
          <p14:tracePt t="16775" x="1882775" y="2824163"/>
          <p14:tracePt t="16792" x="1909763" y="2832100"/>
          <p14:tracePt t="16809" x="1927225" y="2832100"/>
          <p14:tracePt t="16825" x="1944688" y="2841625"/>
          <p14:tracePt t="16842" x="1963738" y="2841625"/>
          <p14:tracePt t="16859" x="1990725" y="2841625"/>
          <p14:tracePt t="16875" x="2025650" y="2841625"/>
          <p14:tracePt t="16877" x="2044700" y="2841625"/>
          <p14:tracePt t="16892" x="2070100" y="2841625"/>
          <p14:tracePt t="16909" x="2116138" y="2841625"/>
          <p14:tracePt t="16926" x="2124075" y="2841625"/>
          <p14:tracePt t="16959" x="2133600" y="2841625"/>
          <p14:tracePt t="16975" x="2151063" y="2841625"/>
          <p14:tracePt t="16992" x="2178050" y="2841625"/>
          <p14:tracePt t="17009" x="2197100" y="2851150"/>
          <p14:tracePt t="17025" x="2214563" y="2851150"/>
          <p14:tracePt t="17042" x="2222500" y="2851150"/>
          <p14:tracePt t="17059" x="2232025" y="2851150"/>
          <p14:tracePt t="17092" x="2241550" y="2851150"/>
          <p14:tracePt t="17125" x="2249488" y="2851150"/>
          <p14:tracePt t="17173" x="2259013" y="2851150"/>
          <p14:tracePt t="17181" x="2268538" y="2851150"/>
          <p14:tracePt t="17229" x="2276475" y="2851150"/>
          <p14:tracePt t="17293" x="2276475" y="2841625"/>
          <p14:tracePt t="17309" x="2276475" y="2832100"/>
          <p14:tracePt t="17317" x="2276475" y="2814638"/>
          <p14:tracePt t="17325" x="2276475" y="2806700"/>
          <p14:tracePt t="17342" x="2276475" y="2779713"/>
          <p14:tracePt t="17359" x="2276475" y="2743200"/>
          <p14:tracePt t="17376" x="2286000" y="2716213"/>
          <p14:tracePt t="17392" x="2286000" y="2689225"/>
          <p14:tracePt t="17409" x="2295525" y="2662238"/>
          <p14:tracePt t="17425" x="2312988" y="2635250"/>
          <p14:tracePt t="17442" x="2312988" y="2617788"/>
          <p14:tracePt t="17459" x="2330450" y="2600325"/>
          <p14:tracePt t="17476" x="2330450" y="2590800"/>
          <p14:tracePt t="17492" x="2349500" y="2581275"/>
          <p14:tracePt t="17509" x="2366963" y="2573338"/>
          <p14:tracePt t="17542" x="2374900" y="2573338"/>
          <p14:tracePt t="17559" x="2384425" y="2581275"/>
          <p14:tracePt t="17576" x="2401888" y="2600325"/>
          <p14:tracePt t="17592" x="2411413" y="2617788"/>
          <p14:tracePt t="17609" x="2420938" y="2617788"/>
          <p14:tracePt t="17626" x="2420938" y="2635250"/>
          <p14:tracePt t="17642" x="2420938" y="2654300"/>
          <p14:tracePt t="17659" x="2420938" y="2662238"/>
          <p14:tracePt t="17676" x="2420938" y="2689225"/>
          <p14:tracePt t="17693" x="2411413" y="2706688"/>
          <p14:tracePt t="17709" x="2411413" y="2716213"/>
          <p14:tracePt t="17726" x="2401888" y="2716213"/>
          <p14:tracePt t="17806" x="2401888" y="2725738"/>
          <p14:tracePt t="17821" x="2401888" y="2733675"/>
          <p14:tracePt t="17837" x="2411413" y="2743200"/>
          <p14:tracePt t="17845" x="2411413" y="2752725"/>
          <p14:tracePt t="17861" x="2420938" y="2760663"/>
          <p14:tracePt t="17869" x="2420938" y="2770188"/>
          <p14:tracePt t="17878" x="2428875" y="2770188"/>
          <p14:tracePt t="17892" x="2438400" y="2787650"/>
          <p14:tracePt t="17909" x="2447925" y="2806700"/>
          <p14:tracePt t="17926" x="2447925" y="2814638"/>
          <p14:tracePt t="17997" x="2455863" y="2814638"/>
          <p14:tracePt t="18037" x="2465388" y="2814638"/>
          <p14:tracePt t="18045" x="2474913" y="2814638"/>
          <p14:tracePt t="18053" x="2482850" y="2814638"/>
          <p14:tracePt t="18062" x="2492375" y="2814638"/>
          <p14:tracePt t="18076" x="2501900" y="2814638"/>
          <p14:tracePt t="18092" x="2536825" y="2806700"/>
          <p14:tracePt t="18110" x="2573338" y="2806700"/>
          <p14:tracePt t="18126" x="2590800" y="2806700"/>
          <p14:tracePt t="18142" x="2600325" y="2806700"/>
          <p14:tracePt t="18181" x="2608263" y="2806700"/>
          <p14:tracePt t="18192" x="2617788" y="2806700"/>
          <p14:tracePt t="18209" x="2627313" y="2806700"/>
          <p14:tracePt t="18226" x="2635250" y="2806700"/>
          <p14:tracePt t="18277" x="2635250" y="2814638"/>
          <p14:tracePt t="18294" x="2635250" y="2824163"/>
          <p14:tracePt t="18301" x="2635250" y="2832100"/>
          <p14:tracePt t="18325" x="2644775" y="2841625"/>
          <p14:tracePt t="18461" x="2644775" y="2832100"/>
          <p14:tracePt t="18469" x="2654300" y="2824163"/>
          <p14:tracePt t="18502" x="2662238" y="2814638"/>
          <p14:tracePt t="18558" x="2671763" y="2814638"/>
          <p14:tracePt t="18566" x="2689225" y="2824163"/>
          <p14:tracePt t="18576" x="2706688" y="2824163"/>
          <p14:tracePt t="18592" x="2733675" y="2841625"/>
          <p14:tracePt t="18609" x="2743200" y="2851150"/>
          <p14:tracePt t="18626" x="2752725" y="2859088"/>
          <p14:tracePt t="18685" x="2770188" y="2859088"/>
          <p14:tracePt t="18701" x="2787650" y="2859088"/>
          <p14:tracePt t="18709" x="2814638" y="2859088"/>
          <p14:tracePt t="18717" x="2832100" y="2851150"/>
          <p14:tracePt t="18726" x="2859088" y="2841625"/>
          <p14:tracePt t="18742" x="2913063" y="2814638"/>
          <p14:tracePt t="18759" x="2949575" y="2806700"/>
          <p14:tracePt t="18776" x="2959100" y="2806700"/>
          <p14:tracePt t="18809" x="2967038" y="2806700"/>
          <p14:tracePt t="18826" x="2967038" y="2814638"/>
          <p14:tracePt t="18845" x="2967038" y="2824163"/>
          <p14:tracePt t="19358" x="2967038" y="2832100"/>
          <p14:tracePt t="19422" x="2967038" y="2824163"/>
          <p14:tracePt t="19429" x="2967038" y="2814638"/>
          <p14:tracePt t="19462" x="2967038" y="2806700"/>
          <p14:tracePt t="19630" x="2967038" y="2797175"/>
          <p14:tracePt t="19678" x="2967038" y="2779713"/>
          <p14:tracePt t="19710" x="2967038" y="2770188"/>
          <p14:tracePt t="19733" x="2967038" y="2752725"/>
          <p14:tracePt t="19750" x="2967038" y="2743200"/>
          <p14:tracePt t="19765" x="2967038" y="2733675"/>
          <p14:tracePt t="19790" x="2967038" y="2716213"/>
          <p14:tracePt t="19830" x="2967038" y="2706688"/>
          <p14:tracePt t="19854" x="2967038" y="2698750"/>
          <p14:tracePt t="19862" x="2976563" y="2689225"/>
          <p14:tracePt t="19870" x="2984500" y="2689225"/>
          <p14:tracePt t="19878" x="2984500" y="2679700"/>
          <p14:tracePt t="19893" x="2994025" y="2679700"/>
          <p14:tracePt t="19910" x="3011488" y="2671763"/>
          <p14:tracePt t="19926" x="3021013" y="2671763"/>
          <p14:tracePt t="19943" x="3030538" y="2671763"/>
          <p14:tracePt t="19959" x="3038475" y="2671763"/>
          <p14:tracePt t="19976" x="3048000" y="2679700"/>
          <p14:tracePt t="19993" x="3021013" y="2689225"/>
          <p14:tracePt t="20009" x="2940050" y="2689225"/>
          <p14:tracePt t="20026" x="2814638" y="2689225"/>
          <p14:tracePt t="20043" x="2725738" y="2689225"/>
          <p14:tracePt t="20059" x="2679700" y="2689225"/>
          <p14:tracePt t="20076" x="2671763" y="2689225"/>
          <p14:tracePt t="20126" x="2662238" y="2689225"/>
          <p14:tracePt t="20166" x="2662238" y="2679700"/>
          <p14:tracePt t="20182" x="2679700" y="2679700"/>
          <p14:tracePt t="20190" x="2698750" y="2679700"/>
          <p14:tracePt t="20198" x="2716213" y="2679700"/>
          <p14:tracePt t="20209" x="2743200" y="2679700"/>
          <p14:tracePt t="20226" x="2797175" y="2698750"/>
          <p14:tracePt t="20243" x="2851150" y="2725738"/>
          <p14:tracePt t="20259" x="2886075" y="2743200"/>
          <p14:tracePt t="20276" x="2886075" y="2752725"/>
          <p14:tracePt t="20293" x="2886075" y="2760663"/>
          <p14:tracePt t="20310" x="2851150" y="2770188"/>
          <p14:tracePt t="20326" x="2787650" y="2770188"/>
          <p14:tracePt t="20343" x="2770188" y="2770188"/>
          <p14:tracePt t="20360" x="2760663" y="2770188"/>
          <p14:tracePt t="20376" x="2760663" y="2760663"/>
          <p14:tracePt t="20393" x="2787650" y="2752725"/>
          <p14:tracePt t="20410" x="2886075" y="2743200"/>
          <p14:tracePt t="20426" x="2976563" y="2743200"/>
          <p14:tracePt t="20443" x="3048000" y="2743200"/>
          <p14:tracePt t="20460" x="3119438" y="2743200"/>
          <p14:tracePt t="20476" x="3146425" y="2743200"/>
          <p14:tracePt t="20509" x="3155950" y="2752725"/>
          <p14:tracePt t="20534" x="3146425" y="2752725"/>
          <p14:tracePt t="20550" x="3136900" y="2752725"/>
          <p14:tracePt t="20574" x="3128963" y="2752725"/>
          <p14:tracePt t="20630" x="3128963" y="2733675"/>
          <p14:tracePt t="20646" x="3136900" y="2725738"/>
          <p14:tracePt t="20654" x="3146425" y="2716213"/>
          <p14:tracePt t="20662" x="3163888" y="2706688"/>
          <p14:tracePt t="20676" x="3173413" y="2706688"/>
          <p14:tracePt t="20693" x="3200400" y="2689225"/>
          <p14:tracePt t="20710" x="3227388" y="2689225"/>
          <p14:tracePt t="20743" x="3236913" y="2679700"/>
          <p14:tracePt t="20870" x="3236913" y="2671763"/>
          <p14:tracePt t="20886" x="3236913" y="2662238"/>
          <p14:tracePt t="20910" x="3236913" y="2644775"/>
          <p14:tracePt t="20918" x="3254375" y="2644775"/>
          <p14:tracePt t="20934" x="3271838" y="2635250"/>
          <p14:tracePt t="21030" x="3263900" y="2635250"/>
          <p14:tracePt t="21046" x="3254375" y="2635250"/>
          <p14:tracePt t="21166" x="3254375" y="2627313"/>
          <p14:tracePt t="21182" x="3254375" y="2617788"/>
          <p14:tracePt t="21190" x="3263900" y="2617788"/>
          <p14:tracePt t="21214" x="3271838" y="2608263"/>
          <p14:tracePt t="21238" x="3281363" y="2608263"/>
          <p14:tracePt t="21278" x="3289300" y="2608263"/>
          <p14:tracePt t="21294" x="3298825" y="2608263"/>
          <p14:tracePt t="21302" x="3316288" y="2608263"/>
          <p14:tracePt t="21318" x="3316288" y="2617788"/>
          <p14:tracePt t="21334" x="3316288" y="2627313"/>
          <p14:tracePt t="21878" x="3325813" y="2627313"/>
          <p14:tracePt t="21886" x="3335338" y="2627313"/>
          <p14:tracePt t="21894" x="3352800" y="2627313"/>
          <p14:tracePt t="21910" x="3379788" y="2627313"/>
          <p14:tracePt t="21926" x="3416300" y="2627313"/>
          <p14:tracePt t="21943" x="3424238" y="2627313"/>
          <p14:tracePt t="21976" x="3433763" y="2627313"/>
          <p14:tracePt t="22358" x="3424238" y="2617788"/>
          <p14:tracePt t="22366" x="3416300" y="2617788"/>
          <p14:tracePt t="22376" x="3406775" y="2617788"/>
          <p14:tracePt t="22393" x="3397250" y="2617788"/>
          <p14:tracePt t="22410" x="3379788" y="2617788"/>
          <p14:tracePt t="22443" x="3370263" y="2617788"/>
          <p14:tracePt t="22478" x="3362325" y="2608263"/>
          <p14:tracePt t="22502" x="3352800" y="2600325"/>
          <p14:tracePt t="22510" x="3343275" y="2600325"/>
          <p14:tracePt t="22542" x="3343275" y="2590800"/>
          <p14:tracePt t="22558" x="3335338" y="2590800"/>
          <p14:tracePt t="22574" x="3335338" y="2581275"/>
          <p14:tracePt t="22582" x="3325813" y="2581275"/>
          <p14:tracePt t="22702" x="3316288" y="2581275"/>
          <p14:tracePt t="23366" x="3316288" y="2590800"/>
          <p14:tracePt t="23382" x="3308350" y="2590800"/>
          <p14:tracePt t="24342" x="3308350" y="2600325"/>
          <p14:tracePt t="24350" x="3308350" y="2608263"/>
          <p14:tracePt t="24360" x="3308350" y="2617788"/>
          <p14:tracePt t="24382" x="3316288" y="2627313"/>
          <p14:tracePt t="24398" x="3335338" y="2627313"/>
          <p14:tracePt t="24414" x="3343275" y="2627313"/>
          <p14:tracePt t="24710" x="3352800" y="2627313"/>
          <p14:tracePt t="24718" x="3370263" y="2627313"/>
          <p14:tracePt t="24727" x="3379788" y="2617788"/>
          <p14:tracePt t="24744" x="3424238" y="2581275"/>
          <p14:tracePt t="24760" x="3460750" y="2546350"/>
          <p14:tracePt t="24777" x="3514725" y="2509838"/>
          <p14:tracePt t="24793" x="3541713" y="2492375"/>
          <p14:tracePt t="24810" x="3559175" y="2474913"/>
          <p14:tracePt t="24827" x="3568700" y="2474913"/>
          <p14:tracePt t="24844" x="3576638" y="2465388"/>
          <p14:tracePt t="24934" x="3549650" y="2474913"/>
          <p14:tracePt t="24942" x="3541713" y="2482850"/>
          <p14:tracePt t="24950" x="3505200" y="2501900"/>
          <p14:tracePt t="24960" x="3460750" y="2509838"/>
          <p14:tracePt t="24977" x="3362325" y="2527300"/>
          <p14:tracePt t="24994" x="3289300" y="2527300"/>
          <p14:tracePt t="25010" x="3254375" y="2527300"/>
          <p14:tracePt t="25078" x="3271838" y="2527300"/>
          <p14:tracePt t="25086" x="3308350" y="2519363"/>
          <p14:tracePt t="25094" x="3343275" y="2519363"/>
          <p14:tracePt t="25110" x="3468688" y="2501900"/>
          <p14:tracePt t="25127" x="3559175" y="2482850"/>
          <p14:tracePt t="25144" x="3613150" y="2474913"/>
          <p14:tracePt t="25160" x="3621088" y="2474913"/>
          <p14:tracePt t="25194" x="3603625" y="2465388"/>
          <p14:tracePt t="25210" x="3559175" y="2465388"/>
          <p14:tracePt t="25227" x="3522663" y="2465388"/>
          <p14:tracePt t="25244" x="3505200" y="2474913"/>
          <p14:tracePt t="25260" x="3495675" y="2482850"/>
          <p14:tracePt t="25294" x="3532188" y="2492375"/>
          <p14:tracePt t="25311" x="3586163" y="2492375"/>
          <p14:tracePt t="25327" x="3613150" y="2492375"/>
          <p14:tracePt t="25502" x="3621088" y="2492375"/>
          <p14:tracePt t="25590" x="3630613" y="2492375"/>
          <p14:tracePt t="26182" x="3640138" y="2482850"/>
          <p14:tracePt t="26214" x="3648075" y="2482850"/>
          <p14:tracePt t="26230" x="3657600" y="2482850"/>
          <p14:tracePt t="26262" x="3667125" y="2482850"/>
          <p14:tracePt t="26286" x="3667125" y="2501900"/>
          <p14:tracePt t="26295" x="3675063" y="2501900"/>
          <p14:tracePt t="26302" x="3702050" y="2501900"/>
          <p14:tracePt t="26510" x="3694113" y="2509838"/>
          <p14:tracePt t="26542" x="3694113" y="2519363"/>
          <p14:tracePt t="26550" x="3694113" y="2527300"/>
          <p14:tracePt t="26575" x="3694113" y="2536825"/>
          <p14:tracePt t="26590" x="3694113" y="2546350"/>
          <p14:tracePt t="26598" x="3702050" y="2546350"/>
          <p14:tracePt t="26610" x="3702050" y="2554288"/>
          <p14:tracePt t="26627" x="3711575" y="2573338"/>
          <p14:tracePt t="26644" x="3721100" y="2573338"/>
          <p14:tracePt t="26661" x="3738563" y="2600325"/>
          <p14:tracePt t="26677" x="3756025" y="2617788"/>
          <p14:tracePt t="26694" x="3792538" y="2671763"/>
          <p14:tracePt t="26711" x="3810000" y="2689225"/>
          <p14:tracePt t="26727" x="3846513" y="2725738"/>
          <p14:tracePt t="26744" x="3873500" y="2752725"/>
          <p14:tracePt t="26761" x="3898900" y="2779713"/>
          <p14:tracePt t="26777" x="3935413" y="2806700"/>
          <p14:tracePt t="26794" x="3962400" y="2832100"/>
          <p14:tracePt t="26811" x="3979863" y="2851150"/>
          <p14:tracePt t="26827" x="4006850" y="2868613"/>
          <p14:tracePt t="26844" x="4016375" y="2886075"/>
          <p14:tracePt t="26861" x="4033838" y="2895600"/>
          <p14:tracePt t="26877" x="4051300" y="2932113"/>
          <p14:tracePt t="26895" x="4087813" y="2984500"/>
          <p14:tracePt t="26911" x="4132263" y="3021013"/>
          <p14:tracePt t="26927" x="4203700" y="3065463"/>
          <p14:tracePt t="26944" x="4249738" y="3092450"/>
          <p14:tracePt t="26961" x="4294188" y="3111500"/>
          <p14:tracePt t="26977" x="4330700" y="3128963"/>
          <p14:tracePt t="26994" x="4375150" y="3146425"/>
          <p14:tracePt t="27011" x="4402138" y="3155950"/>
          <p14:tracePt t="27027" x="4429125" y="3155950"/>
          <p14:tracePt t="27044" x="4437063" y="3163888"/>
          <p14:tracePt t="27061" x="4456113" y="3173413"/>
          <p14:tracePt t="27077" x="4464050" y="3182938"/>
          <p14:tracePt t="27095" x="4483100" y="3209925"/>
          <p14:tracePt t="27111" x="4491038" y="3236913"/>
          <p14:tracePt t="27127" x="4527550" y="3281363"/>
          <p14:tracePt t="27144" x="4572000" y="3325813"/>
          <p14:tracePt t="27161" x="4616450" y="3370263"/>
          <p14:tracePt t="27177" x="4643438" y="3406775"/>
          <p14:tracePt t="27194" x="4670425" y="3451225"/>
          <p14:tracePt t="27211" x="4714875" y="3495675"/>
          <p14:tracePt t="27227" x="4760913" y="3541713"/>
          <p14:tracePt t="27244" x="4813300" y="3594100"/>
          <p14:tracePt t="27261" x="4822825" y="3613150"/>
          <p14:tracePt t="27277" x="4849813" y="3630613"/>
          <p14:tracePt t="27295" x="4859338" y="3640138"/>
          <p14:tracePt t="27311" x="4859338" y="3657600"/>
          <p14:tracePt t="27327" x="4867275" y="3675063"/>
          <p14:tracePt t="27344" x="4876800" y="3729038"/>
          <p14:tracePt t="27361" x="4886325" y="3792538"/>
          <p14:tracePt t="27377" x="4894263" y="3863975"/>
          <p14:tracePt t="27394" x="4913313" y="3944938"/>
          <p14:tracePt t="27411" x="4940300" y="4043363"/>
          <p14:tracePt t="27427" x="4975225" y="4159250"/>
          <p14:tracePt t="27444" x="5002213" y="4257675"/>
          <p14:tracePt t="27461" x="5038725" y="4383088"/>
          <p14:tracePt t="27477" x="5073650" y="4491038"/>
          <p14:tracePt t="27494" x="5083175" y="4572000"/>
          <p14:tracePt t="27511" x="5092700" y="4616450"/>
          <p14:tracePt t="27527" x="5092700" y="4643438"/>
          <p14:tracePt t="27544" x="5092700" y="4687888"/>
          <p14:tracePt t="27561" x="5100638" y="4768850"/>
          <p14:tracePt t="27577" x="5100638" y="4832350"/>
          <p14:tracePt t="27594" x="5118100" y="4894263"/>
          <p14:tracePt t="27611" x="5127625" y="4940300"/>
          <p14:tracePt t="27627" x="5127625" y="4975225"/>
          <p14:tracePt t="27644" x="5137150" y="5002213"/>
          <p14:tracePt t="27661" x="5137150" y="5046663"/>
          <p14:tracePt t="27677" x="5137150" y="5092700"/>
          <p14:tracePt t="27694" x="5145088" y="5154613"/>
          <p14:tracePt t="27711" x="5145088" y="5191125"/>
          <p14:tracePt t="27727" x="5145088" y="5235575"/>
          <p14:tracePt t="27744" x="5145088" y="5280025"/>
          <p14:tracePt t="27761" x="5145088" y="5324475"/>
          <p14:tracePt t="27777" x="5145088" y="5370513"/>
          <p14:tracePt t="27794" x="5145088" y="5414963"/>
          <p14:tracePt t="27811" x="5137150" y="5468938"/>
          <p14:tracePt t="27828" x="5127625" y="5522913"/>
          <p14:tracePt t="27844" x="5118100" y="5575300"/>
          <p14:tracePt t="27861" x="5092700" y="5656263"/>
          <p14:tracePt t="27878" x="5065713" y="5737225"/>
          <p14:tracePt t="27880" x="5056188" y="5781675"/>
          <p14:tracePt t="27894" x="5038725" y="5880100"/>
          <p14:tracePt t="27911" x="5011738" y="5980113"/>
          <p14:tracePt t="27927" x="4975225" y="6069013"/>
          <p14:tracePt t="27944" x="4930775" y="6140450"/>
          <p14:tracePt t="27961" x="4886325" y="6211888"/>
          <p14:tracePt t="27978" x="4859338" y="6248400"/>
          <p14:tracePt t="27994" x="4832350" y="6275388"/>
          <p14:tracePt t="28011" x="4813300" y="6284913"/>
          <p14:tracePt t="28027" x="4778375" y="6292850"/>
          <p14:tracePt t="28044" x="4733925" y="6292850"/>
          <p14:tracePt t="28061" x="4687888" y="6292850"/>
          <p14:tracePt t="28078" x="4652963" y="6292850"/>
          <p14:tracePt t="28095" x="4616450" y="6292850"/>
          <p14:tracePt t="28111" x="4581525" y="6292850"/>
          <p14:tracePt t="28128" x="4562475" y="6292850"/>
          <p14:tracePt t="28144" x="4554538" y="6292850"/>
          <p14:tracePt t="28177" x="4535488" y="6292850"/>
          <p14:tracePt t="28194" x="4518025" y="6292850"/>
          <p14:tracePt t="28211" x="4483100" y="6284913"/>
          <p14:tracePt t="28227" x="4464050" y="6265863"/>
          <p14:tracePt t="28244" x="4429125" y="6248400"/>
          <p14:tracePt t="28261" x="4402138" y="6230938"/>
          <p14:tracePt t="28278" x="4375150" y="6211888"/>
          <p14:tracePt t="28295" x="4348163" y="6194425"/>
          <p14:tracePt t="28311" x="4330700" y="6184900"/>
          <p14:tracePt t="28327" x="4294188" y="6176963"/>
          <p14:tracePt t="28344" x="4240213" y="6167438"/>
          <p14:tracePt t="28361" x="4168775" y="6167438"/>
          <p14:tracePt t="28377" x="4078288" y="6167438"/>
          <p14:tracePt t="28394" x="3998913" y="6167438"/>
          <p14:tracePt t="28411" x="3925888" y="6159500"/>
          <p14:tracePt t="28428" x="3890963" y="6159500"/>
          <p14:tracePt t="28444" x="3854450" y="6159500"/>
          <p14:tracePt t="28461" x="3810000" y="6159500"/>
          <p14:tracePt t="28478" x="3746500" y="6159500"/>
          <p14:tracePt t="28495" x="3568700" y="6132513"/>
          <p14:tracePt t="28511" x="3424238" y="6122988"/>
          <p14:tracePt t="28528" x="3281363" y="6113463"/>
          <p14:tracePt t="28544" x="3155950" y="6113463"/>
          <p14:tracePt t="28561" x="3065463" y="6113463"/>
          <p14:tracePt t="28578" x="2984500" y="6113463"/>
          <p14:tracePt t="28594" x="2932113" y="6113463"/>
          <p14:tracePt t="28611" x="2886075" y="6113463"/>
          <p14:tracePt t="28628" x="2824163" y="6105525"/>
          <p14:tracePt t="28644" x="2760663" y="6105525"/>
          <p14:tracePt t="28661" x="2716213" y="6105525"/>
          <p14:tracePt t="28678" x="2689225" y="6105525"/>
          <p14:tracePt t="28695" x="2654300" y="6105525"/>
          <p14:tracePt t="28711" x="2644775" y="6105525"/>
          <p14:tracePt t="28728" x="2617788" y="6105525"/>
          <p14:tracePt t="28744" x="2581275" y="6105525"/>
          <p14:tracePt t="28761" x="2536825" y="6105525"/>
          <p14:tracePt t="28777" x="2509838" y="6105525"/>
          <p14:tracePt t="28794" x="2501900" y="6105525"/>
          <p14:tracePt t="28839" x="2492375" y="6105525"/>
          <p14:tracePt t="28863" x="2482850" y="6105525"/>
          <p14:tracePt t="28871" x="2465388" y="6105525"/>
          <p14:tracePt t="28879" x="2447925" y="6105525"/>
          <p14:tracePt t="28894" x="2393950" y="6105525"/>
          <p14:tracePt t="28911" x="2339975" y="6105525"/>
          <p14:tracePt t="28928" x="2312988" y="6105525"/>
          <p14:tracePt t="28944" x="2276475" y="6105525"/>
          <p14:tracePt t="28961" x="2249488" y="6105525"/>
          <p14:tracePt t="28978" x="2222500" y="6105525"/>
          <p14:tracePt t="28994" x="2205038" y="6105525"/>
          <p14:tracePt t="29011" x="2187575" y="6105525"/>
          <p14:tracePt t="29028" x="2178050" y="6105525"/>
          <p14:tracePt t="29061" x="2160588" y="6105525"/>
          <p14:tracePt t="29078" x="2151063" y="6105525"/>
          <p14:tracePt t="29095" x="2116138" y="6122988"/>
          <p14:tracePt t="29111" x="2089150" y="6140450"/>
          <p14:tracePt t="29128" x="2062163" y="6149975"/>
          <p14:tracePt t="29144" x="2052638" y="6159500"/>
          <p14:tracePt t="29161" x="2035175" y="6159500"/>
          <p14:tracePt t="29178" x="2025650" y="6167438"/>
          <p14:tracePt t="29194" x="2008188" y="6176963"/>
          <p14:tracePt t="29211" x="2008188" y="6184900"/>
          <p14:tracePt t="29228" x="1990725" y="6194425"/>
          <p14:tracePt t="29245" x="1981200" y="6203950"/>
          <p14:tracePt t="29261" x="1971675" y="6203950"/>
          <p14:tracePt t="29278" x="1963738" y="6211888"/>
          <p14:tracePt t="29311" x="1954213" y="6221413"/>
          <p14:tracePt t="29511" x="1963738" y="6221413"/>
          <p14:tracePt t="29519" x="1981200" y="6221413"/>
          <p14:tracePt t="29528" x="1998663" y="6211888"/>
          <p14:tracePt t="29544" x="2044700" y="6211888"/>
          <p14:tracePt t="29561" x="2079625" y="6211888"/>
          <p14:tracePt t="29578" x="2106613" y="6211888"/>
          <p14:tracePt t="29594" x="2151063" y="6211888"/>
          <p14:tracePt t="29611" x="2178050" y="6203950"/>
          <p14:tracePt t="29628" x="2214563" y="6194425"/>
          <p14:tracePt t="29645" x="2222500" y="6184900"/>
          <p14:tracePt t="29661" x="2241550" y="6184900"/>
          <p14:tracePt t="29678" x="2241550" y="6176963"/>
          <p14:tracePt t="29695" x="2286000" y="6176963"/>
          <p14:tracePt t="29711" x="2312988" y="6176963"/>
          <p14:tracePt t="29728" x="2339975" y="6176963"/>
          <p14:tracePt t="29744" x="2349500" y="6176963"/>
          <p14:tracePt t="29778" x="2374900" y="6176963"/>
          <p14:tracePt t="29794" x="2384425" y="6167438"/>
          <p14:tracePt t="29811" x="2393950" y="6159500"/>
          <p14:tracePt t="29828" x="2411413" y="6149975"/>
          <p14:tracePt t="29844" x="2428875" y="6149975"/>
          <p14:tracePt t="29861" x="2438400" y="6149975"/>
          <p14:tracePt t="29878" x="2447925" y="6149975"/>
          <p14:tracePt t="29951" x="2455863" y="6149975"/>
          <p14:tracePt t="30455" x="2465388" y="6149975"/>
          <p14:tracePt t="30463" x="2465388" y="6132513"/>
          <p14:tracePt t="30471" x="2465388" y="6096000"/>
          <p14:tracePt t="30479" x="2465388" y="6059488"/>
          <p14:tracePt t="30494" x="2465388" y="6024563"/>
          <p14:tracePt t="30511" x="2474913" y="6024563"/>
          <p14:tracePt t="30631" x="2474913" y="6015038"/>
          <p14:tracePt t="30639" x="2482850" y="6015038"/>
          <p14:tracePt t="30663" x="2492375" y="6015038"/>
          <p14:tracePt t="30671" x="2509838" y="6007100"/>
          <p14:tracePt t="30687" x="2527300" y="6007100"/>
          <p14:tracePt t="30695" x="2536825" y="6007100"/>
          <p14:tracePt t="30711" x="2546350" y="6007100"/>
          <p14:tracePt t="30743" x="2554288" y="6007100"/>
          <p14:tracePt t="30815" x="2554288" y="6015038"/>
          <p14:tracePt t="30823" x="2554288" y="6024563"/>
          <p14:tracePt t="30831" x="2546350" y="6051550"/>
          <p14:tracePt t="30845" x="2527300" y="6069013"/>
          <p14:tracePt t="30861" x="2465388" y="6122988"/>
          <p14:tracePt t="30878" x="2411413" y="6159500"/>
          <p14:tracePt t="30880" x="2393950" y="6176963"/>
          <p14:tracePt t="30895" x="2366963" y="6184900"/>
          <p14:tracePt t="30911" x="2357438" y="6194425"/>
          <p14:tracePt t="30928" x="2349500" y="6194425"/>
          <p14:tracePt t="30945" x="2339975" y="6194425"/>
          <p14:tracePt t="30978" x="2322513" y="6194425"/>
          <p14:tracePt t="30995" x="2312988" y="6194425"/>
          <p14:tracePt t="31011" x="2295525" y="6194425"/>
          <p14:tracePt t="31028" x="2286000" y="6203950"/>
          <p14:tracePt t="31047" x="2276475" y="6203950"/>
          <p14:tracePt t="31063" x="2268538" y="6203950"/>
          <p14:tracePt t="31223" x="2276475" y="6203950"/>
          <p14:tracePt t="31231" x="2286000" y="6211888"/>
          <p14:tracePt t="31247" x="2295525" y="6211888"/>
          <p14:tracePt t="31255" x="2303463" y="6211888"/>
          <p14:tracePt t="31271" x="2312988" y="6211888"/>
          <p14:tracePt t="31287" x="2322513" y="6211888"/>
          <p14:tracePt t="31319" x="2330450" y="6211888"/>
          <p14:tracePt t="31367" x="2339975" y="6211888"/>
          <p14:tracePt t="31423" x="2349500" y="6211888"/>
          <p14:tracePt t="31431" x="2349500" y="6203950"/>
          <p14:tracePt t="31463" x="2357438" y="6203950"/>
          <p14:tracePt t="31495" x="2366963" y="6203950"/>
          <p14:tracePt t="31519" x="2374900" y="6203950"/>
          <p14:tracePt t="31527" x="2384425" y="6203950"/>
          <p14:tracePt t="31535" x="2393950" y="6203950"/>
          <p14:tracePt t="31545" x="2401888" y="6203950"/>
          <p14:tracePt t="31562" x="2428875" y="6203950"/>
          <p14:tracePt t="31578" x="2455863" y="6203950"/>
          <p14:tracePt t="31595" x="2482850" y="6203950"/>
          <p14:tracePt t="31611" x="2509838" y="6203950"/>
          <p14:tracePt t="31628" x="2546350" y="6203950"/>
          <p14:tracePt t="31645" x="2573338" y="6203950"/>
          <p14:tracePt t="31662" x="2617788" y="6203950"/>
          <p14:tracePt t="31678" x="2662238" y="6203950"/>
          <p14:tracePt t="31695" x="2752725" y="6203950"/>
          <p14:tracePt t="31711" x="2806700" y="6203950"/>
          <p14:tracePt t="31728" x="2859088" y="6184900"/>
          <p14:tracePt t="31745" x="2886075" y="6167438"/>
          <p14:tracePt t="31761" x="2905125" y="6149975"/>
          <p14:tracePt t="31778" x="2932113" y="6122988"/>
          <p14:tracePt t="31795" x="2949575" y="6105525"/>
          <p14:tracePt t="31812" x="2967038" y="6069013"/>
          <p14:tracePt t="31828" x="2984500" y="6032500"/>
          <p14:tracePt t="31845" x="3021013" y="5980113"/>
          <p14:tracePt t="31862" x="3030538" y="5926138"/>
          <p14:tracePt t="31878" x="3030538" y="5872163"/>
          <p14:tracePt t="31880" x="3030538" y="5845175"/>
          <p14:tracePt t="31895" x="3021013" y="5781675"/>
          <p14:tracePt t="31911" x="2984500" y="5719763"/>
          <p14:tracePt t="31928" x="2949575" y="5683250"/>
          <p14:tracePt t="31945" x="2913063" y="5638800"/>
          <p14:tracePt t="31961" x="2878138" y="5611813"/>
          <p14:tracePt t="31978" x="2824163" y="5584825"/>
          <p14:tracePt t="31995" x="2760663" y="5549900"/>
          <p14:tracePt t="32012" x="2716213" y="5549900"/>
          <p14:tracePt t="32028" x="2671763" y="5540375"/>
          <p14:tracePt t="32045" x="2644775" y="5530850"/>
          <p14:tracePt t="32062" x="2617788" y="5530850"/>
          <p14:tracePt t="32079" x="2590800" y="5530850"/>
          <p14:tracePt t="32095" x="2536825" y="5530850"/>
          <p14:tracePt t="32111" x="2474913" y="5549900"/>
          <p14:tracePt t="32128" x="2411413" y="5567363"/>
          <p14:tracePt t="32145" x="2339975" y="5594350"/>
          <p14:tracePt t="32161" x="2295525" y="5611813"/>
          <p14:tracePt t="32178" x="2249488" y="5629275"/>
          <p14:tracePt t="32195" x="2222500" y="5656263"/>
          <p14:tracePt t="32212" x="2205038" y="5675313"/>
          <p14:tracePt t="32228" x="2178050" y="5692775"/>
          <p14:tracePt t="32245" x="2151063" y="5719763"/>
          <p14:tracePt t="32262" x="2124075" y="5746750"/>
          <p14:tracePt t="32279" x="2097088" y="5791200"/>
          <p14:tracePt t="32295" x="2070100" y="5808663"/>
          <p14:tracePt t="32312" x="2052638" y="5835650"/>
          <p14:tracePt t="32328" x="2044700" y="5854700"/>
          <p14:tracePt t="32345" x="2025650" y="5880100"/>
          <p14:tracePt t="32362" x="2017713" y="5907088"/>
          <p14:tracePt t="32378" x="2008188" y="5934075"/>
          <p14:tracePt t="32395" x="1998663" y="5970588"/>
          <p14:tracePt t="32412" x="1998663" y="5997575"/>
          <p14:tracePt t="32428" x="1998663" y="6024563"/>
          <p14:tracePt t="32445" x="1998663" y="6042025"/>
          <p14:tracePt t="32462" x="1998663" y="6078538"/>
          <p14:tracePt t="32479" x="2008188" y="6086475"/>
          <p14:tracePt t="32495" x="2035175" y="6113463"/>
          <p14:tracePt t="32512" x="2062163" y="6132513"/>
          <p14:tracePt t="32528" x="2124075" y="6159500"/>
          <p14:tracePt t="32545" x="2170113" y="6167438"/>
          <p14:tracePt t="32561" x="2232025" y="6184900"/>
          <p14:tracePt t="32578" x="2322513" y="6194425"/>
          <p14:tracePt t="32595" x="2411413" y="6203950"/>
          <p14:tracePt t="32612" x="2509838" y="6211888"/>
          <p14:tracePt t="32628" x="2600325" y="6211888"/>
          <p14:tracePt t="32645" x="2689225" y="6221413"/>
          <p14:tracePt t="32662" x="2770188" y="6221413"/>
          <p14:tracePt t="32679" x="2841625" y="6221413"/>
          <p14:tracePt t="32695" x="2949575" y="6203950"/>
          <p14:tracePt t="32711" x="3011488" y="6167438"/>
          <p14:tracePt t="32728" x="3057525" y="6140450"/>
          <p14:tracePt t="32745" x="3092450" y="6096000"/>
          <p14:tracePt t="32762" x="3119438" y="6051550"/>
          <p14:tracePt t="32778" x="3136900" y="6024563"/>
          <p14:tracePt t="32795" x="3146425" y="5980113"/>
          <p14:tracePt t="32812" x="3146425" y="5934075"/>
          <p14:tracePt t="32828" x="3146425" y="5899150"/>
          <p14:tracePt t="32845" x="3146425" y="5872163"/>
          <p14:tracePt t="32862" x="3128963" y="5818188"/>
          <p14:tracePt t="32879" x="3092450" y="5746750"/>
          <p14:tracePt t="32895" x="3048000" y="5702300"/>
          <p14:tracePt t="32912" x="3021013" y="5665788"/>
          <p14:tracePt t="32928" x="2967038" y="5638800"/>
          <p14:tracePt t="32945" x="2922588" y="5629275"/>
          <p14:tracePt t="32962" x="2886075" y="5621338"/>
          <p14:tracePt t="32978" x="2841625" y="5621338"/>
          <p14:tracePt t="32995" x="2814638" y="5621338"/>
          <p14:tracePt t="33012" x="2779713" y="5621338"/>
          <p14:tracePt t="33028" x="2725738" y="5621338"/>
          <p14:tracePt t="33045" x="2662238" y="5621338"/>
          <p14:tracePt t="33062" x="2581275" y="5621338"/>
          <p14:tracePt t="33079" x="2482850" y="5621338"/>
          <p14:tracePt t="33095" x="2438400" y="5621338"/>
          <p14:tracePt t="33112" x="2411413" y="5629275"/>
          <p14:tracePt t="33128" x="2374900" y="5638800"/>
          <p14:tracePt t="33145" x="2357438" y="5648325"/>
          <p14:tracePt t="33162" x="2330450" y="5665788"/>
          <p14:tracePt t="33178" x="2303463" y="5683250"/>
          <p14:tracePt t="33195" x="2268538" y="5702300"/>
          <p14:tracePt t="33212" x="2249488" y="5710238"/>
          <p14:tracePt t="33229" x="2232025" y="5719763"/>
          <p14:tracePt t="33245" x="2222500" y="5727700"/>
          <p14:tracePt t="33262" x="2214563" y="5737225"/>
          <p14:tracePt t="33279" x="2205038" y="5746750"/>
          <p14:tracePt t="33295" x="2178050" y="5754688"/>
          <p14:tracePt t="33312" x="2160588" y="5773738"/>
          <p14:tracePt t="33328" x="2143125" y="5800725"/>
          <p14:tracePt t="33345" x="2133600" y="5818188"/>
          <p14:tracePt t="33362" x="2124075" y="5835650"/>
          <p14:tracePt t="33378" x="2124075" y="5854700"/>
          <p14:tracePt t="33395" x="2116138" y="5880100"/>
          <p14:tracePt t="33412" x="2116138" y="5889625"/>
          <p14:tracePt t="33428" x="2116138" y="5916613"/>
          <p14:tracePt t="33445" x="2116138" y="5934075"/>
          <p14:tracePt t="33462" x="2124075" y="5953125"/>
          <p14:tracePt t="33479" x="2143125" y="5988050"/>
          <p14:tracePt t="33495" x="2160588" y="5997575"/>
          <p14:tracePt t="33512" x="2178050" y="6015038"/>
          <p14:tracePt t="33528" x="2197100" y="6032500"/>
          <p14:tracePt t="33545" x="2241550" y="6051550"/>
          <p14:tracePt t="33562" x="2276475" y="6069013"/>
          <p14:tracePt t="33578" x="2339975" y="6078538"/>
          <p14:tracePt t="33595" x="2420938" y="6086475"/>
          <p14:tracePt t="33612" x="2482850" y="6086475"/>
          <p14:tracePt t="33629" x="2519363" y="6086475"/>
          <p14:tracePt t="33645" x="2546350" y="6086475"/>
          <p14:tracePt t="33662" x="2554288" y="6086475"/>
          <p14:tracePt t="33679" x="2581275" y="6086475"/>
          <p14:tracePt t="33695" x="2600325" y="6086475"/>
          <p14:tracePt t="33712" x="2627313" y="6086475"/>
          <p14:tracePt t="33728" x="2635250" y="6086475"/>
          <p14:tracePt t="33745" x="2654300" y="6086475"/>
          <p14:tracePt t="33762" x="2662238" y="6086475"/>
          <p14:tracePt t="33778" x="2679700" y="6086475"/>
          <p14:tracePt t="33795" x="2689225" y="6086475"/>
          <p14:tracePt t="33812" x="2716213" y="6078538"/>
          <p14:tracePt t="33829" x="2725738" y="6078538"/>
          <p14:tracePt t="33845" x="2743200" y="6069013"/>
          <p14:tracePt t="33862" x="2760663" y="6069013"/>
          <p14:tracePt t="33880" x="2787650" y="6059488"/>
          <p14:tracePt t="33895" x="2814638" y="6042025"/>
          <p14:tracePt t="33912" x="2841625" y="6042025"/>
          <p14:tracePt t="33928" x="2859088" y="6042025"/>
          <p14:tracePt t="33945" x="2868613" y="6042025"/>
          <p14:tracePt t="33978" x="2868613" y="6032500"/>
          <p14:tracePt t="33999" x="2878138" y="6032500"/>
          <p14:tracePt t="34012" x="2886075" y="6024563"/>
          <p14:tracePt t="34029" x="2895600" y="6015038"/>
          <p14:tracePt t="34045" x="2905125" y="6007100"/>
          <p14:tracePt t="34062" x="2913063" y="5997575"/>
          <p14:tracePt t="34079" x="2922588" y="5988050"/>
          <p14:tracePt t="34095" x="2922588" y="5970588"/>
          <p14:tracePt t="34112" x="2922588" y="5953125"/>
          <p14:tracePt t="34128" x="2922588" y="5926138"/>
          <p14:tracePt t="34145" x="2922588" y="5907088"/>
          <p14:tracePt t="34162" x="2922588" y="5899150"/>
          <p14:tracePt t="34179" x="2922588" y="5889625"/>
          <p14:tracePt t="34195" x="2922588" y="5880100"/>
          <p14:tracePt t="34212" x="2922588" y="5872163"/>
          <p14:tracePt t="34245" x="2913063" y="5872163"/>
          <p14:tracePt t="34264" x="2913063" y="5862638"/>
          <p14:tracePt t="34279" x="2905125" y="5862638"/>
          <p14:tracePt t="34295" x="2886075" y="5854700"/>
          <p14:tracePt t="34312" x="2868613" y="5845175"/>
          <p14:tracePt t="34329" x="2859088" y="5827713"/>
          <p14:tracePt t="34345" x="2832100" y="5808663"/>
          <p14:tracePt t="34362" x="2814638" y="5791200"/>
          <p14:tracePt t="34379" x="2787650" y="5773738"/>
          <p14:tracePt t="34395" x="2779713" y="5764213"/>
          <p14:tracePt t="34412" x="2752725" y="5746750"/>
          <p14:tracePt t="34429" x="2725738" y="5727700"/>
          <p14:tracePt t="34445" x="2679700" y="5710238"/>
          <p14:tracePt t="34462" x="2644775" y="5692775"/>
          <p14:tracePt t="34479" x="2600325" y="5675313"/>
          <p14:tracePt t="34495" x="2563813" y="5665788"/>
          <p14:tracePt t="34512" x="2546350" y="5665788"/>
          <p14:tracePt t="34529" x="2527300" y="5665788"/>
          <p14:tracePt t="34545" x="2519363" y="5665788"/>
          <p14:tracePt t="34578" x="2509838" y="5665788"/>
          <p14:tracePt t="34595" x="2492375" y="5665788"/>
          <p14:tracePt t="34612" x="2465388" y="5665788"/>
          <p14:tracePt t="34629" x="2447925" y="5675313"/>
          <p14:tracePt t="34645" x="2393950" y="5675313"/>
          <p14:tracePt t="34662" x="2366963" y="5692775"/>
          <p14:tracePt t="34679" x="2322513" y="5719763"/>
          <p14:tracePt t="34695" x="2295525" y="5737225"/>
          <p14:tracePt t="34712" x="2276475" y="5746750"/>
          <p14:tracePt t="34729" x="2268538" y="5754688"/>
          <p14:tracePt t="34745" x="2268538" y="5764213"/>
          <p14:tracePt t="34762" x="2259013" y="5773738"/>
          <p14:tracePt t="34779" x="2249488" y="5791200"/>
          <p14:tracePt t="34795" x="2249488" y="5808663"/>
          <p14:tracePt t="34812" x="2232025" y="5845175"/>
          <p14:tracePt t="34829" x="2222500" y="5862638"/>
          <p14:tracePt t="34846" x="2222500" y="5880100"/>
          <p14:tracePt t="34862" x="2222500" y="5916613"/>
          <p14:tracePt t="34879" x="2214563" y="5970588"/>
          <p14:tracePt t="34896" x="2205038" y="5997575"/>
          <p14:tracePt t="34912" x="2205038" y="6015038"/>
          <p14:tracePt t="34929" x="2205038" y="6032500"/>
          <p14:tracePt t="34945" x="2205038" y="6051550"/>
          <p14:tracePt t="34962" x="2214563" y="6069013"/>
          <p14:tracePt t="34979" x="2232025" y="6086475"/>
          <p14:tracePt t="34995" x="2268538" y="6105525"/>
          <p14:tracePt t="35012" x="2312988" y="6113463"/>
          <p14:tracePt t="35029" x="2384425" y="6132513"/>
          <p14:tracePt t="35045" x="2465388" y="6140450"/>
          <p14:tracePt t="35062" x="2573338" y="6140450"/>
          <p14:tracePt t="35079" x="2733675" y="6140450"/>
          <p14:tracePt t="35096" x="2851150" y="6122988"/>
          <p14:tracePt t="35112" x="2959100" y="6096000"/>
          <p14:tracePt t="35129" x="3030538" y="6042025"/>
          <p14:tracePt t="35145" x="3057525" y="6015038"/>
          <p14:tracePt t="35162" x="3065463" y="5961063"/>
          <p14:tracePt t="35179" x="3065463" y="5916613"/>
          <p14:tracePt t="35195" x="3065463" y="5862638"/>
          <p14:tracePt t="35212" x="3065463" y="5808663"/>
          <p14:tracePt t="35229" x="3057525" y="5773738"/>
          <p14:tracePt t="35246" x="3057525" y="5754688"/>
          <p14:tracePt t="35262" x="3038475" y="5737225"/>
          <p14:tracePt t="35279" x="3011488" y="5727700"/>
          <p14:tracePt t="35296" x="2994025" y="5727700"/>
          <p14:tracePt t="35312" x="2967038" y="5710238"/>
          <p14:tracePt t="35329" x="2913063" y="5692775"/>
          <p14:tracePt t="35345" x="2851150" y="5675313"/>
          <p14:tracePt t="35362" x="2779713" y="5656263"/>
          <p14:tracePt t="35379" x="2706688" y="5648325"/>
          <p14:tracePt t="35396" x="2644775" y="5648325"/>
          <p14:tracePt t="35412" x="2590800" y="5648325"/>
          <p14:tracePt t="35429" x="2519363" y="5665788"/>
          <p14:tracePt t="35446" x="2474913" y="5692775"/>
          <p14:tracePt t="35462" x="2411413" y="5719763"/>
          <p14:tracePt t="35479" x="2349500" y="5746750"/>
          <p14:tracePt t="35496" x="2322513" y="5764213"/>
          <p14:tracePt t="35512" x="2286000" y="5781675"/>
          <p14:tracePt t="35529" x="2259013" y="5800725"/>
          <p14:tracePt t="35545" x="2249488" y="5808663"/>
          <p14:tracePt t="35562" x="2232025" y="5827713"/>
          <p14:tracePt t="35579" x="2214563" y="5835650"/>
          <p14:tracePt t="35595" x="2197100" y="5854700"/>
          <p14:tracePt t="35612" x="2197100" y="5862638"/>
          <p14:tracePt t="35629" x="2178050" y="5889625"/>
          <p14:tracePt t="35646" x="2178050" y="5899150"/>
          <p14:tracePt t="35662" x="2178050" y="5934075"/>
          <p14:tracePt t="35680" x="2178050" y="5970588"/>
          <p14:tracePt t="35696" x="2178050" y="5980113"/>
          <p14:tracePt t="35712" x="2197100" y="5997575"/>
          <p14:tracePt t="35729" x="2222500" y="6024563"/>
          <p14:tracePt t="35745" x="2286000" y="6051550"/>
          <p14:tracePt t="35762" x="2374900" y="6078538"/>
          <p14:tracePt t="35779" x="2455863" y="6105525"/>
          <p14:tracePt t="35795" x="2519363" y="6113463"/>
          <p14:tracePt t="35812" x="2581275" y="6113463"/>
          <p14:tracePt t="35829" x="2635250" y="6113463"/>
          <p14:tracePt t="35846" x="2671763" y="6113463"/>
          <p14:tracePt t="35862" x="2716213" y="6096000"/>
          <p14:tracePt t="35879" x="2760663" y="6051550"/>
          <p14:tracePt t="35896" x="2797175" y="6015038"/>
          <p14:tracePt t="35912" x="2824163" y="5961063"/>
          <p14:tracePt t="35929" x="2841625" y="5926138"/>
          <p14:tracePt t="35946" x="2841625" y="5889625"/>
          <p14:tracePt t="35962" x="2841625" y="5862638"/>
          <p14:tracePt t="35979" x="2841625" y="5854700"/>
          <p14:tracePt t="35996" x="2841625" y="5835650"/>
          <p14:tracePt t="36012" x="2832100" y="5827713"/>
          <p14:tracePt t="36029" x="2814638" y="5827713"/>
          <p14:tracePt t="36046" x="2770188" y="5827713"/>
          <p14:tracePt t="36062" x="2716213" y="5827713"/>
          <p14:tracePt t="36079" x="2635250" y="5835650"/>
          <p14:tracePt t="36096" x="2590800" y="5862638"/>
          <p14:tracePt t="36112" x="2563813" y="5872163"/>
          <p14:tracePt t="36129" x="2536825" y="5889625"/>
          <p14:tracePt t="36146" x="2527300" y="5889625"/>
          <p14:tracePt t="36162" x="2519363" y="5907088"/>
          <p14:tracePt t="36179" x="2519363" y="5926138"/>
          <p14:tracePt t="36196" x="2519363" y="5934075"/>
          <p14:tracePt t="36212" x="2519363" y="5953125"/>
          <p14:tracePt t="36229" x="2536825" y="5988050"/>
          <p14:tracePt t="36246" x="2581275" y="6024563"/>
          <p14:tracePt t="36262" x="2679700" y="6069013"/>
          <p14:tracePt t="36280" x="2814638" y="6086475"/>
          <p14:tracePt t="36296" x="2868613" y="6086475"/>
          <p14:tracePt t="36312" x="2895600" y="6086475"/>
          <p14:tracePt t="36440" x="2905125" y="6096000"/>
          <p14:tracePt t="36464" x="2895600" y="6096000"/>
          <p14:tracePt t="36472" x="2878138" y="6096000"/>
          <p14:tracePt t="36480" x="2878138" y="6086475"/>
          <p14:tracePt t="36496" x="2878138" y="6078538"/>
          <p14:tracePt t="36656" x="2859088" y="6078538"/>
          <p14:tracePt t="36696" x="2859088" y="6086475"/>
          <p14:tracePt t="36703" x="2859088" y="6096000"/>
          <p14:tracePt t="36712" x="2859088" y="6105525"/>
          <p14:tracePt t="36729" x="2868613" y="6113463"/>
          <p14:tracePt t="36746" x="2886075" y="6122988"/>
          <p14:tracePt t="36762" x="2922588" y="6132513"/>
          <p14:tracePt t="36779" x="2949575" y="6132513"/>
          <p14:tracePt t="36796" x="2994025" y="6132513"/>
          <p14:tracePt t="36812" x="3030538" y="6132513"/>
          <p14:tracePt t="36829" x="3048000" y="6132513"/>
          <p14:tracePt t="36846" x="3084513" y="6140450"/>
          <p14:tracePt t="36862" x="3101975" y="6149975"/>
          <p14:tracePt t="36879" x="3111500" y="6149975"/>
          <p14:tracePt t="36896" x="3119438" y="6159500"/>
          <p14:tracePt t="36913" x="3128963" y="6167438"/>
          <p14:tracePt t="36944" x="3136900" y="6167438"/>
          <p14:tracePt t="36959" x="3146425" y="6176963"/>
          <p14:tracePt t="36968" x="3155950" y="6176963"/>
          <p14:tracePt t="36984" x="3163888" y="6176963"/>
          <p14:tracePt t="36996" x="3173413" y="6184900"/>
          <p14:tracePt t="37012" x="3182938" y="6194425"/>
          <p14:tracePt t="37029" x="3190875" y="6194425"/>
          <p14:tracePt t="37046" x="3200400" y="6194425"/>
          <p14:tracePt t="37072" x="3200400" y="6203950"/>
          <p14:tracePt t="37080" x="3209925" y="6203950"/>
          <p14:tracePt t="37096" x="3244850" y="6203950"/>
          <p14:tracePt t="37112" x="3289300" y="6221413"/>
          <p14:tracePt t="37129" x="3370263" y="6230938"/>
          <p14:tracePt t="37146" x="3424238" y="6230938"/>
          <p14:tracePt t="37162" x="3468688" y="6230938"/>
          <p14:tracePt t="37179" x="3478213" y="6230938"/>
          <p14:tracePt t="37196" x="3495675" y="6230938"/>
          <p14:tracePt t="37400" x="3495675" y="6211888"/>
          <p14:tracePt t="37407" x="3495675" y="6194425"/>
          <p14:tracePt t="37416" x="3495675" y="6167438"/>
          <p14:tracePt t="37429" x="3468688" y="6140450"/>
          <p14:tracePt t="37446" x="3460750" y="6122988"/>
          <p14:tracePt t="37463" x="3451225" y="6122988"/>
          <p14:tracePt t="37552" x="3451225" y="6132513"/>
          <p14:tracePt t="37560" x="3451225" y="6140450"/>
          <p14:tracePt t="37600" x="3451225" y="6149975"/>
          <p14:tracePt t="37687" x="3433763" y="6149975"/>
          <p14:tracePt t="37704" x="3416300" y="6149975"/>
          <p14:tracePt t="37712" x="3389313" y="6149975"/>
          <p14:tracePt t="37720" x="3362325" y="6149975"/>
          <p14:tracePt t="37729" x="3335338" y="6149975"/>
          <p14:tracePt t="37746" x="3289300" y="6149975"/>
          <p14:tracePt t="37762" x="3236913" y="6149975"/>
          <p14:tracePt t="37779" x="3173413" y="6167438"/>
          <p14:tracePt t="37796" x="3065463" y="6184900"/>
          <p14:tracePt t="37813" x="2905125" y="6211888"/>
          <p14:tracePt t="37829" x="2752725" y="6230938"/>
          <p14:tracePt t="37846" x="2617788" y="6248400"/>
          <p14:tracePt t="37863" x="2536825" y="6265863"/>
          <p14:tracePt t="37879" x="2509838" y="6265863"/>
          <p14:tracePt t="37944" x="2501900" y="6265863"/>
          <p14:tracePt t="37960" x="2492375" y="6265863"/>
          <p14:tracePt t="37976" x="2482850" y="6265863"/>
          <p14:tracePt t="37992" x="2474913" y="6265863"/>
          <p14:tracePt t="38184" x="2465388" y="6265863"/>
          <p14:tracePt t="38200" x="2447925" y="6248400"/>
          <p14:tracePt t="38208" x="2438400" y="6248400"/>
          <p14:tracePt t="38215" x="2428875" y="6238875"/>
          <p14:tracePt t="38229" x="2411413" y="6230938"/>
          <p14:tracePt t="38246" x="2366963" y="6221413"/>
          <p14:tracePt t="38263" x="2349500" y="6221413"/>
          <p14:tracePt t="38279" x="2339975" y="6221413"/>
          <p14:tracePt t="38359" x="2366963" y="6211888"/>
          <p14:tracePt t="38368" x="2393950" y="6211888"/>
          <p14:tracePt t="38376" x="2420938" y="6211888"/>
          <p14:tracePt t="38384" x="2447925" y="6211888"/>
          <p14:tracePt t="38396" x="2482850" y="6211888"/>
          <p14:tracePt t="38413" x="2573338" y="6211888"/>
          <p14:tracePt t="38429" x="2679700" y="6211888"/>
          <p14:tracePt t="38446" x="2814638" y="6238875"/>
          <p14:tracePt t="38463" x="2922588" y="6265863"/>
          <p14:tracePt t="38479" x="3057525" y="6265863"/>
          <p14:tracePt t="38496" x="3084513" y="6265863"/>
          <p14:tracePt t="38513" x="3101975" y="6265863"/>
          <p14:tracePt t="38529" x="3119438" y="6265863"/>
          <p14:tracePt t="38546" x="3136900" y="6265863"/>
          <p14:tracePt t="38563" x="3182938" y="6265863"/>
          <p14:tracePt t="38579" x="3227388" y="6265863"/>
          <p14:tracePt t="38596" x="3289300" y="6265863"/>
          <p14:tracePt t="38613" x="3343275" y="6265863"/>
          <p14:tracePt t="38629" x="3379788" y="6265863"/>
          <p14:tracePt t="38646" x="3416300" y="6265863"/>
          <p14:tracePt t="38663" x="3433763" y="6257925"/>
          <p14:tracePt t="38680" x="3460750" y="6248400"/>
          <p14:tracePt t="38696" x="3478213" y="6248400"/>
          <p14:tracePt t="38713" x="3487738" y="6248400"/>
          <p14:tracePt t="38730" x="3505200" y="6238875"/>
          <p14:tracePt t="38746" x="3514725" y="6238875"/>
          <p14:tracePt t="38763" x="3532188" y="6230938"/>
          <p14:tracePt t="38779" x="3541713" y="6221413"/>
          <p14:tracePt t="38796" x="3559175" y="6221413"/>
          <p14:tracePt t="38813" x="3576638" y="6221413"/>
          <p14:tracePt t="38830" x="3603625" y="6211888"/>
          <p14:tracePt t="38846" x="3621088" y="6203950"/>
          <p14:tracePt t="38863" x="3630613" y="6203950"/>
          <p14:tracePt t="38880" x="3648075" y="6194425"/>
          <p14:tracePt t="38928" x="3657600" y="6184900"/>
          <p14:tracePt t="39000" x="3667125" y="6184900"/>
          <p14:tracePt t="39008" x="3675063" y="6184900"/>
          <p14:tracePt t="39016" x="3694113" y="6184900"/>
          <p14:tracePt t="39029" x="3721100" y="6184900"/>
          <p14:tracePt t="39046" x="3756025" y="6194425"/>
          <p14:tracePt t="39063" x="3819525" y="6194425"/>
          <p14:tracePt t="39080" x="3917950" y="6194425"/>
          <p14:tracePt t="39096" x="3998913" y="6194425"/>
          <p14:tracePt t="39113" x="4087813" y="6167438"/>
          <p14:tracePt t="39129" x="4151313" y="6140450"/>
          <p14:tracePt t="39146" x="4213225" y="6132513"/>
          <p14:tracePt t="39163" x="4257675" y="6122988"/>
          <p14:tracePt t="39179" x="4284663" y="6113463"/>
          <p14:tracePt t="39196" x="4330700" y="6105525"/>
          <p14:tracePt t="39213" x="4383088" y="6105525"/>
          <p14:tracePt t="39229" x="4429125" y="6105525"/>
          <p14:tracePt t="39246" x="4473575" y="6105525"/>
          <p14:tracePt t="39263" x="4508500" y="6105525"/>
          <p14:tracePt t="39280" x="4572000" y="6105525"/>
          <p14:tracePt t="39296" x="4616450" y="6096000"/>
          <p14:tracePt t="39313" x="4652963" y="6086475"/>
          <p14:tracePt t="39329" x="4679950" y="6086475"/>
          <p14:tracePt t="39346" x="4706938" y="6086475"/>
          <p14:tracePt t="39363" x="4741863" y="6078538"/>
          <p14:tracePt t="39379" x="4768850" y="6078538"/>
          <p14:tracePt t="39396" x="4778375" y="6078538"/>
          <p14:tracePt t="39413" x="4787900" y="6078538"/>
          <p14:tracePt t="39430" x="4805363" y="6078538"/>
          <p14:tracePt t="39463" x="4805363" y="6096000"/>
          <p14:tracePt t="39480" x="4787900" y="6149975"/>
          <p14:tracePt t="39496" x="4741863" y="6184900"/>
          <p14:tracePt t="39513" x="4706938" y="6211888"/>
          <p14:tracePt t="39529" x="4679950" y="6221413"/>
          <p14:tracePt t="39546" x="4660900" y="6221413"/>
          <p14:tracePt t="39563" x="4643438" y="6221413"/>
          <p14:tracePt t="39579" x="4635500" y="6211888"/>
          <p14:tracePt t="39596" x="4625975" y="6194425"/>
          <p14:tracePt t="39613" x="4616450" y="6167438"/>
          <p14:tracePt t="39630" x="4616450" y="6140450"/>
          <p14:tracePt t="39646" x="4635500" y="6122988"/>
          <p14:tracePt t="39663" x="4660900" y="6105525"/>
          <p14:tracePt t="39680" x="4687888" y="6105525"/>
          <p14:tracePt t="39696" x="4697413" y="6105525"/>
          <p14:tracePt t="39713" x="4714875" y="6105525"/>
          <p14:tracePt t="39729" x="4714875" y="6113463"/>
          <p14:tracePt t="39746" x="4714875" y="6132513"/>
          <p14:tracePt t="39763" x="4714875" y="6149975"/>
          <p14:tracePt t="39780" x="4697413" y="6149975"/>
          <p14:tracePt t="39796" x="4687888" y="6149975"/>
          <p14:tracePt t="39920" x="4697413" y="6149975"/>
          <p14:tracePt t="39936" x="4697413" y="6159500"/>
          <p14:tracePt t="39944" x="4697413" y="6167438"/>
          <p14:tracePt t="39952" x="4697413" y="6176963"/>
          <p14:tracePt t="39963" x="4687888" y="6184900"/>
          <p14:tracePt t="39980" x="4679950" y="6194425"/>
          <p14:tracePt t="39996" x="4660900" y="6203950"/>
          <p14:tracePt t="40240" x="4660900" y="619442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1143" t="13217" r="8381" b="10085"/>
          <a:stretch/>
        </p:blipFill>
        <p:spPr>
          <a:xfrm>
            <a:off x="-4884" y="319314"/>
            <a:ext cx="12196884" cy="653868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48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411"/>
    </mc:Choice>
    <mc:Fallback xmlns="">
      <p:transition spd="slow" advTm="30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45" x="4652963" y="6184900"/>
          <p14:tracePt t="2853" x="4616450" y="6167438"/>
          <p14:tracePt t="2861" x="4572000" y="6113463"/>
          <p14:tracePt t="2876" x="4527550" y="6051550"/>
          <p14:tracePt t="2892" x="4446588" y="5970588"/>
          <p14:tracePt t="2925" x="4437063" y="5970588"/>
          <p14:tracePt t="2942" x="4375150" y="5970588"/>
          <p14:tracePt t="2959" x="4257675" y="5970588"/>
          <p14:tracePt t="2975" x="4097338" y="5961063"/>
          <p14:tracePt t="2992" x="3925888" y="5934075"/>
          <p14:tracePt t="3009" x="3721100" y="5862638"/>
          <p14:tracePt t="3025" x="3325813" y="5665788"/>
          <p14:tracePt t="3042" x="2841625" y="5343525"/>
          <p14:tracePt t="3059" x="2447925" y="5083175"/>
          <p14:tracePt t="3076" x="2268538" y="4948238"/>
          <p14:tracePt t="3093" x="2151063" y="4859338"/>
          <p14:tracePt t="3109" x="2133600" y="4832350"/>
          <p14:tracePt t="3125" x="2106613" y="4795838"/>
          <p14:tracePt t="3142" x="2079625" y="4751388"/>
          <p14:tracePt t="3159" x="2062163" y="4733925"/>
          <p14:tracePt t="3175" x="2052638" y="4724400"/>
          <p14:tracePt t="3192" x="2044700" y="4706938"/>
          <p14:tracePt t="3209" x="2044700" y="4679950"/>
          <p14:tracePt t="3226" x="2089150" y="4635500"/>
          <p14:tracePt t="3242" x="2170113" y="4598988"/>
          <p14:tracePt t="3493" x="2170113" y="4589463"/>
          <p14:tracePt t="3509" x="2133600" y="4581525"/>
          <p14:tracePt t="3517" x="2079625" y="4554538"/>
          <p14:tracePt t="3526" x="2025650" y="4535488"/>
          <p14:tracePt t="3542" x="1936750" y="4508500"/>
          <p14:tracePt t="3559" x="1865313" y="4491038"/>
          <p14:tracePt t="3576" x="1811338" y="4464050"/>
          <p14:tracePt t="3592" x="1739900" y="4446588"/>
          <p14:tracePt t="3609" x="1693863" y="4437063"/>
          <p14:tracePt t="3626" x="1649413" y="4419600"/>
          <p14:tracePt t="3642" x="1587500" y="4402138"/>
          <p14:tracePt t="3659" x="1533525" y="4383088"/>
          <p14:tracePt t="3676" x="1479550" y="4375150"/>
          <p14:tracePt t="3693" x="1344613" y="4330700"/>
          <p14:tracePt t="3709" x="1255713" y="4303713"/>
          <p14:tracePt t="3726" x="1165225" y="4284663"/>
          <p14:tracePt t="3742" x="1111250" y="4267200"/>
          <p14:tracePt t="3759" x="1039813" y="4249738"/>
          <p14:tracePt t="3776" x="1012825" y="4230688"/>
          <p14:tracePt t="3792" x="950913" y="4222750"/>
          <p14:tracePt t="3809" x="896938" y="4222750"/>
          <p14:tracePt t="3826" x="825500" y="4213225"/>
          <p14:tracePt t="3842" x="779463" y="4213225"/>
          <p14:tracePt t="3859" x="752475" y="4213225"/>
          <p14:tracePt t="3876" x="725488" y="4213225"/>
          <p14:tracePt t="3893" x="708025" y="4213225"/>
          <p14:tracePt t="3909" x="698500" y="4213225"/>
          <p14:tracePt t="3926" x="690563" y="4213225"/>
          <p14:tracePt t="3942" x="681038" y="4213225"/>
          <p14:tracePt t="3976" x="673100" y="4213225"/>
          <p14:tracePt t="3992" x="663575" y="4213225"/>
          <p14:tracePt t="4009" x="636588" y="4213225"/>
          <p14:tracePt t="4026" x="619125" y="4203700"/>
          <p14:tracePt t="4042" x="600075" y="4195763"/>
          <p14:tracePt t="4059" x="592138" y="4186238"/>
          <p14:tracePt t="4076" x="582613" y="4186238"/>
          <p14:tracePt t="4093" x="565150" y="4178300"/>
          <p14:tracePt t="4109" x="555625" y="4159250"/>
          <p14:tracePt t="4126" x="538163" y="4159250"/>
          <p14:tracePt t="4159" x="528638" y="4151313"/>
          <p14:tracePt t="4176" x="501650" y="4141788"/>
          <p14:tracePt t="4192" x="484188" y="4132263"/>
          <p14:tracePt t="4209" x="474663" y="4132263"/>
          <p14:tracePt t="4226" x="457200" y="4132263"/>
          <p14:tracePt t="4242" x="447675" y="4124325"/>
          <p14:tracePt t="4259" x="430213" y="4124325"/>
          <p14:tracePt t="4276" x="420688" y="4114800"/>
          <p14:tracePt t="4292" x="412750" y="4114800"/>
          <p14:tracePt t="4341" x="403225" y="4114800"/>
          <p14:tracePt t="4365" x="385763" y="4114800"/>
          <p14:tracePt t="4381" x="368300" y="4114800"/>
          <p14:tracePt t="4389" x="368300" y="4124325"/>
          <p14:tracePt t="4397" x="358775" y="4132263"/>
          <p14:tracePt t="4409" x="341313" y="4141788"/>
          <p14:tracePt t="4426" x="331788" y="4168775"/>
          <p14:tracePt t="4442" x="304800" y="4222750"/>
          <p14:tracePt t="4459" x="277813" y="4284663"/>
          <p14:tracePt t="4476" x="250825" y="4365625"/>
          <p14:tracePt t="4493" x="223838" y="4500563"/>
          <p14:tracePt t="4509" x="206375" y="4616450"/>
          <p14:tracePt t="4526" x="206375" y="4733925"/>
          <p14:tracePt t="4542" x="196850" y="4832350"/>
          <p14:tracePt t="4559" x="196850" y="4903788"/>
          <p14:tracePt t="4576" x="196850" y="4965700"/>
          <p14:tracePt t="4592" x="215900" y="5038725"/>
          <p14:tracePt t="4609" x="223838" y="5110163"/>
          <p14:tracePt t="4626" x="233363" y="5164138"/>
          <p14:tracePt t="4643" x="241300" y="5226050"/>
          <p14:tracePt t="4659" x="250825" y="5280025"/>
          <p14:tracePt t="4676" x="250825" y="5360988"/>
          <p14:tracePt t="4693" x="268288" y="5495925"/>
          <p14:tracePt t="4709" x="287338" y="5611813"/>
          <p14:tracePt t="4726" x="304800" y="5683250"/>
          <p14:tracePt t="4742" x="314325" y="5754688"/>
          <p14:tracePt t="4759" x="314325" y="5808663"/>
          <p14:tracePt t="4776" x="314325" y="5854700"/>
          <p14:tracePt t="4792" x="314325" y="5907088"/>
          <p14:tracePt t="4809" x="314325" y="5970588"/>
          <p14:tracePt t="4826" x="322263" y="6032500"/>
          <p14:tracePt t="4843" x="331788" y="6096000"/>
          <p14:tracePt t="4859" x="341313" y="6159500"/>
          <p14:tracePt t="4876" x="358775" y="6238875"/>
          <p14:tracePt t="4893" x="376238" y="6356350"/>
          <p14:tracePt t="4909" x="403225" y="6427788"/>
          <p14:tracePt t="4926" x="412750" y="6481763"/>
          <p14:tracePt t="4943" x="412750" y="6508750"/>
          <p14:tracePt t="4959" x="412750" y="6543675"/>
          <p14:tracePt t="5461" x="169863" y="6489700"/>
          <p14:tracePt t="5469" x="169863" y="6481763"/>
          <p14:tracePt t="5477" x="161925" y="6472238"/>
          <p14:tracePt t="5493" x="161925" y="6445250"/>
          <p14:tracePt t="5509" x="161925" y="6427788"/>
          <p14:tracePt t="5542" x="161925" y="6418263"/>
          <p14:tracePt t="5559" x="161925" y="6410325"/>
          <p14:tracePt t="5589" x="161925" y="6400800"/>
          <p14:tracePt t="5597" x="161925" y="6391275"/>
          <p14:tracePt t="5609" x="161925" y="6383338"/>
          <p14:tracePt t="5626" x="161925" y="6373813"/>
          <p14:tracePt t="5643" x="169863" y="6364288"/>
          <p14:tracePt t="5659" x="179388" y="6346825"/>
          <p14:tracePt t="5676" x="188913" y="6337300"/>
          <p14:tracePt t="5741" x="196850" y="6337300"/>
          <p14:tracePt t="5757" x="215900" y="6346825"/>
          <p14:tracePt t="5773" x="223838" y="6356350"/>
          <p14:tracePt t="5781" x="233363" y="6364288"/>
          <p14:tracePt t="5792" x="233363" y="6373813"/>
          <p14:tracePt t="5809" x="233363" y="6400800"/>
          <p14:tracePt t="5826" x="233363" y="6437313"/>
          <p14:tracePt t="5843" x="233363" y="6464300"/>
          <p14:tracePt t="5859" x="233363" y="6489700"/>
          <p14:tracePt t="5876" x="233363" y="6499225"/>
          <p14:tracePt t="5893" x="233363" y="6508750"/>
          <p14:tracePt t="5909" x="233363" y="6516688"/>
          <p14:tracePt t="6357" x="314325" y="6508750"/>
          <p14:tracePt t="6365" x="331788" y="6508750"/>
          <p14:tracePt t="6376" x="349250" y="6508750"/>
          <p14:tracePt t="6393" x="358775" y="6508750"/>
          <p14:tracePt t="6409" x="376238" y="6508750"/>
          <p14:tracePt t="6426" x="385763" y="6508750"/>
          <p14:tracePt t="6525" x="393700" y="6508750"/>
          <p14:tracePt t="6557" x="385763" y="6508750"/>
          <p14:tracePt t="6581" x="368300" y="6508750"/>
          <p14:tracePt t="6597" x="368300" y="6499225"/>
          <p14:tracePt t="6621" x="358775" y="6499225"/>
          <p14:tracePt t="6637" x="358775" y="6489700"/>
          <p14:tracePt t="6645" x="349250" y="6489700"/>
          <p14:tracePt t="6661" x="349250" y="6481763"/>
          <p14:tracePt t="6677" x="349250" y="6472238"/>
          <p14:tracePt t="6685" x="349250" y="6454775"/>
          <p14:tracePt t="6693" x="349250" y="6445250"/>
          <p14:tracePt t="6709" x="349250" y="6427788"/>
          <p14:tracePt t="6743" x="358775" y="6418263"/>
          <p14:tracePt t="6773" x="368300" y="6418263"/>
          <p14:tracePt t="6789" x="368300" y="6437313"/>
          <p14:tracePt t="6797" x="368300" y="6445250"/>
          <p14:tracePt t="6809" x="349250" y="6464300"/>
          <p14:tracePt t="6826" x="322263" y="6499225"/>
          <p14:tracePt t="6843" x="314325" y="6508750"/>
          <p14:tracePt t="6885" x="304800" y="6508750"/>
          <p14:tracePt t="6893" x="295275" y="6508750"/>
          <p14:tracePt t="6917" x="295275" y="6489700"/>
          <p14:tracePt t="6926" x="295275" y="6472238"/>
          <p14:tracePt t="6943" x="314325" y="6437313"/>
          <p14:tracePt t="6959" x="331788" y="6410325"/>
          <p14:tracePt t="6976" x="341313" y="6400800"/>
          <p14:tracePt t="7029" x="341313" y="6410325"/>
          <p14:tracePt t="7037" x="322263" y="6427788"/>
          <p14:tracePt t="7045" x="304800" y="6445250"/>
          <p14:tracePt t="7060" x="287338" y="6472238"/>
          <p14:tracePt t="7076" x="277813" y="6481763"/>
          <p14:tracePt t="7093" x="268288" y="6489700"/>
          <p14:tracePt t="7125" x="268288" y="6481763"/>
          <p14:tracePt t="7133" x="277813" y="6464300"/>
          <p14:tracePt t="7143" x="287338" y="6464300"/>
          <p14:tracePt t="7159" x="295275" y="6437313"/>
          <p14:tracePt t="7176" x="304800" y="6418263"/>
          <p14:tracePt t="7229" x="304800" y="6427788"/>
          <p14:tracePt t="7237" x="295275" y="6445250"/>
          <p14:tracePt t="7246" x="277813" y="6454775"/>
          <p14:tracePt t="7259" x="277813" y="6464300"/>
          <p14:tracePt t="7276" x="268288" y="6472238"/>
          <p14:tracePt t="7389" x="268288" y="6481763"/>
          <p14:tracePt t="7405" x="268288" y="6499225"/>
          <p14:tracePt t="7413" x="277813" y="6508750"/>
          <p14:tracePt t="7741" x="260350" y="6499225"/>
          <p14:tracePt t="7749" x="260350" y="6481763"/>
          <p14:tracePt t="7759" x="250825" y="6464300"/>
          <p14:tracePt t="7776" x="241300" y="6437313"/>
          <p14:tracePt t="7793" x="241300" y="6418263"/>
          <p14:tracePt t="7810" x="233363" y="6410325"/>
          <p14:tracePt t="7826" x="233363" y="6400800"/>
          <p14:tracePt t="7843" x="223838" y="6383338"/>
          <p14:tracePt t="7876" x="215900" y="6364288"/>
          <p14:tracePt t="7893" x="215900" y="6346825"/>
          <p14:tracePt t="7926" x="215900" y="6337300"/>
          <p14:tracePt t="7943" x="215900" y="6329363"/>
          <p14:tracePt t="7960" x="215900" y="6319838"/>
          <p14:tracePt t="7976" x="215900" y="6302375"/>
          <p14:tracePt t="7993" x="215900" y="6284913"/>
          <p14:tracePt t="8010" x="215900" y="6275388"/>
          <p14:tracePt t="8026" x="215900" y="6257925"/>
          <p14:tracePt t="8043" x="215900" y="6248400"/>
          <p14:tracePt t="8060" x="215900" y="6230938"/>
          <p14:tracePt t="8077" x="215900" y="6211888"/>
          <p14:tracePt t="8093" x="215900" y="6176963"/>
          <p14:tracePt t="8110" x="215900" y="6149975"/>
          <p14:tracePt t="8126" x="215900" y="6132513"/>
          <p14:tracePt t="8143" x="215900" y="6096000"/>
          <p14:tracePt t="8160" x="223838" y="6059488"/>
          <p14:tracePt t="8177" x="223838" y="6024563"/>
          <p14:tracePt t="8193" x="223838" y="5997575"/>
          <p14:tracePt t="8210" x="233363" y="5961063"/>
          <p14:tracePt t="8226" x="233363" y="5943600"/>
          <p14:tracePt t="8243" x="233363" y="5916613"/>
          <p14:tracePt t="8260" x="233363" y="5899150"/>
          <p14:tracePt t="8276" x="233363" y="5872163"/>
          <p14:tracePt t="8293" x="233363" y="5827713"/>
          <p14:tracePt t="8310" x="233363" y="5808663"/>
          <p14:tracePt t="8327" x="233363" y="5781675"/>
          <p14:tracePt t="8343" x="233363" y="5754688"/>
          <p14:tracePt t="8360" x="233363" y="5719763"/>
          <p14:tracePt t="8376" x="233363" y="5683250"/>
          <p14:tracePt t="8393" x="241300" y="5648325"/>
          <p14:tracePt t="8410" x="241300" y="5611813"/>
          <p14:tracePt t="8427" x="241300" y="5584825"/>
          <p14:tracePt t="8443" x="250825" y="5549900"/>
          <p14:tracePt t="8460" x="250825" y="5522913"/>
          <p14:tracePt t="8477" x="250825" y="5495925"/>
          <p14:tracePt t="8493" x="250825" y="5459413"/>
          <p14:tracePt t="8510" x="250825" y="5441950"/>
          <p14:tracePt t="8526" x="250825" y="5414963"/>
          <p14:tracePt t="8543" x="250825" y="5378450"/>
          <p14:tracePt t="8560" x="250825" y="5360988"/>
          <p14:tracePt t="8576" x="250825" y="5334000"/>
          <p14:tracePt t="8593" x="250825" y="5307013"/>
          <p14:tracePt t="8610" x="241300" y="5270500"/>
          <p14:tracePt t="8627" x="233363" y="5253038"/>
          <p14:tracePt t="8643" x="233363" y="5226050"/>
          <p14:tracePt t="8660" x="233363" y="5199063"/>
          <p14:tracePt t="8677" x="223838" y="5145088"/>
          <p14:tracePt t="8693" x="223838" y="5110163"/>
          <p14:tracePt t="8710" x="215900" y="5083175"/>
          <p14:tracePt t="8726" x="215900" y="5056188"/>
          <p14:tracePt t="8743" x="215900" y="5019675"/>
          <p14:tracePt t="8760" x="215900" y="5002213"/>
          <p14:tracePt t="8777" x="215900" y="4957763"/>
          <p14:tracePt t="8793" x="215900" y="4930775"/>
          <p14:tracePt t="8810" x="215900" y="4903788"/>
          <p14:tracePt t="8827" x="215900" y="4886325"/>
          <p14:tracePt t="8843" x="215900" y="4849813"/>
          <p14:tracePt t="8860" x="215900" y="4813300"/>
          <p14:tracePt t="8877" x="215900" y="4760913"/>
          <p14:tracePt t="8893" x="215900" y="4714875"/>
          <p14:tracePt t="8910" x="215900" y="4679950"/>
          <p14:tracePt t="8927" x="215900" y="4652963"/>
          <p14:tracePt t="8943" x="215900" y="4625975"/>
          <p14:tracePt t="8960" x="215900" y="4608513"/>
          <p14:tracePt t="8976" x="215900" y="4589463"/>
          <p14:tracePt t="8993" x="215900" y="4554538"/>
          <p14:tracePt t="9010" x="215900" y="4535488"/>
          <p14:tracePt t="9026" x="215900" y="4508500"/>
          <p14:tracePt t="9043" x="215900" y="4491038"/>
          <p14:tracePt t="9060" x="215900" y="4483100"/>
          <p14:tracePt t="9077" x="215900" y="4464050"/>
          <p14:tracePt t="9093" x="215900" y="4456113"/>
          <p14:tracePt t="9127" x="215900" y="4437063"/>
          <p14:tracePt t="9143" x="215900" y="4429125"/>
          <p14:tracePt t="9160" x="215900" y="4410075"/>
          <p14:tracePt t="9177" x="215900" y="4392613"/>
          <p14:tracePt t="9193" x="215900" y="4375150"/>
          <p14:tracePt t="9210" x="215900" y="4365625"/>
          <p14:tracePt t="9227" x="215900" y="4348163"/>
          <p14:tracePt t="9243" x="215900" y="4330700"/>
          <p14:tracePt t="9260" x="215900" y="4294188"/>
          <p14:tracePt t="9277" x="215900" y="4267200"/>
          <p14:tracePt t="9293" x="215900" y="4230688"/>
          <p14:tracePt t="9310" x="215900" y="4222750"/>
          <p14:tracePt t="9327" x="215900" y="4203700"/>
          <p14:tracePt t="9343" x="215900" y="4195763"/>
          <p14:tracePt t="9360" x="215900" y="4178300"/>
          <p14:tracePt t="9376" x="215900" y="4159250"/>
          <p14:tracePt t="9393" x="215900" y="4141788"/>
          <p14:tracePt t="9410" x="215900" y="4114800"/>
          <p14:tracePt t="9427" x="215900" y="4087813"/>
          <p14:tracePt t="9443" x="215900" y="4070350"/>
          <p14:tracePt t="9460" x="215900" y="4060825"/>
          <p14:tracePt t="9477" x="215900" y="4033838"/>
          <p14:tracePt t="9494" x="215900" y="4006850"/>
          <p14:tracePt t="9510" x="206375" y="3989388"/>
          <p14:tracePt t="9527" x="206375" y="3971925"/>
          <p14:tracePt t="9543" x="206375" y="3962400"/>
          <p14:tracePt t="9581" x="206375" y="3952875"/>
          <p14:tracePt t="9593" x="196850" y="3944938"/>
          <p14:tracePt t="9622" x="196850" y="3935413"/>
          <p14:tracePt t="9629" x="196850" y="3925888"/>
          <p14:tracePt t="9643" x="196850" y="3917950"/>
          <p14:tracePt t="9660" x="196850" y="3898900"/>
          <p14:tracePt t="9677" x="196850" y="3890963"/>
          <p14:tracePt t="9694" x="196850" y="3873500"/>
          <p14:tracePt t="9710" x="196850" y="3863975"/>
          <p14:tracePt t="9727" x="196850" y="3846513"/>
          <p14:tracePt t="9743" x="196850" y="3836988"/>
          <p14:tracePt t="9760" x="196850" y="3819525"/>
          <p14:tracePt t="9793" x="196850" y="3810000"/>
          <p14:tracePt t="9810" x="196850" y="3800475"/>
          <p14:tracePt t="9827" x="196850" y="3792538"/>
          <p14:tracePt t="9846" x="196850" y="3783013"/>
          <p14:tracePt t="9860" x="196850" y="3773488"/>
          <p14:tracePt t="9886" x="196850" y="3765550"/>
          <p14:tracePt t="9909" x="196850" y="3746500"/>
          <p14:tracePt t="9925" x="206375" y="3738563"/>
          <p14:tracePt t="9941" x="206375" y="3729038"/>
          <p14:tracePt t="9957" x="206375" y="3721100"/>
          <p14:tracePt t="9973" x="206375" y="3711575"/>
          <p14:tracePt t="9998" x="206375" y="3702050"/>
          <p14:tracePt t="10518" x="223838" y="3702050"/>
          <p14:tracePt t="10541" x="223838" y="3711575"/>
          <p14:tracePt t="10837" x="223838" y="3721100"/>
          <p14:tracePt t="10845" x="223838" y="3729038"/>
          <p14:tracePt t="10933" x="223838" y="3721100"/>
          <p14:tracePt t="10942" x="223838" y="3702050"/>
          <p14:tracePt t="10950" x="223838" y="3694113"/>
          <p14:tracePt t="10960" x="223838" y="3684588"/>
          <p14:tracePt t="10977" x="223838" y="3657600"/>
          <p14:tracePt t="10994" x="223838" y="3648075"/>
          <p14:tracePt t="11010" x="215900" y="3630613"/>
          <p14:tracePt t="11027" x="215900" y="3621088"/>
          <p14:tracePt t="11044" x="215900" y="3603625"/>
          <p14:tracePt t="11060" x="215900" y="3586163"/>
          <p14:tracePt t="11078" x="215900" y="3568700"/>
          <p14:tracePt t="11094" x="215900" y="3559175"/>
          <p14:tracePt t="11110" x="206375" y="3549650"/>
          <p14:tracePt t="11144" x="206375" y="3541713"/>
          <p14:tracePt t="11160" x="206375" y="3532188"/>
          <p14:tracePt t="11182" x="206375" y="3522663"/>
          <p14:tracePt t="11238" x="206375" y="3514725"/>
          <p14:tracePt t="11294" x="215900" y="3505200"/>
          <p14:tracePt t="11318" x="223838" y="3505200"/>
          <p14:tracePt t="11326" x="223838" y="3495675"/>
          <p14:tracePt t="11350" x="233363" y="3495675"/>
          <p14:tracePt t="11366" x="233363" y="3487738"/>
          <p14:tracePt t="11382" x="241300" y="3478213"/>
          <p14:tracePt t="11438" x="250825" y="3478213"/>
          <p14:tracePt t="11453" x="260350" y="3478213"/>
          <p14:tracePt t="11470" x="268288" y="3478213"/>
          <p14:tracePt t="11478" x="277813" y="3487738"/>
          <p14:tracePt t="11485" x="287338" y="3487738"/>
          <p14:tracePt t="11502" x="287338" y="3495675"/>
          <p14:tracePt t="11558" x="295275" y="3495675"/>
          <p14:tracePt t="11574" x="295275" y="3505200"/>
          <p14:tracePt t="11598" x="295275" y="3514725"/>
          <p14:tracePt t="11734" x="314325" y="3522663"/>
          <p14:tracePt t="11742" x="341313" y="3522663"/>
          <p14:tracePt t="11749" x="368300" y="3522663"/>
          <p14:tracePt t="11760" x="393700" y="3522663"/>
          <p14:tracePt t="11777" x="439738" y="3522663"/>
          <p14:tracePt t="11794" x="466725" y="3522663"/>
          <p14:tracePt t="11810" x="474663" y="3514725"/>
          <p14:tracePt t="11910" x="484188" y="3514725"/>
          <p14:tracePt t="11942" x="484188" y="3522663"/>
          <p14:tracePt t="11958" x="474663" y="3522663"/>
          <p14:tracePt t="11973" x="466725" y="3522663"/>
          <p14:tracePt t="11982" x="457200" y="3522663"/>
          <p14:tracePt t="11998" x="447675" y="3522663"/>
          <p14:tracePt t="12022" x="439738" y="3522663"/>
          <p14:tracePt t="12046" x="430213" y="3522663"/>
          <p14:tracePt t="12054" x="430213" y="3514725"/>
          <p14:tracePt t="12254" x="420688" y="3514725"/>
          <p14:tracePt t="12262" x="412750" y="3522663"/>
          <p14:tracePt t="12278" x="412750" y="3532188"/>
          <p14:tracePt t="12294" x="403225" y="3541713"/>
          <p14:tracePt t="12310" x="403225" y="3549650"/>
          <p14:tracePt t="12357" x="385763" y="3549650"/>
          <p14:tracePt t="12382" x="376238" y="3549650"/>
          <p14:tracePt t="12398" x="368300" y="3549650"/>
          <p14:tracePt t="12430" x="358775" y="3541713"/>
          <p14:tracePt t="12550" x="358775" y="3559175"/>
          <p14:tracePt t="12558" x="358775" y="3568700"/>
          <p14:tracePt t="12566" x="349250" y="3576638"/>
          <p14:tracePt t="12577" x="349250" y="3594100"/>
          <p14:tracePt t="12594" x="349250" y="3613150"/>
          <p14:tracePt t="12611" x="349250" y="3621088"/>
          <p14:tracePt t="12627" x="349250" y="3630613"/>
          <p14:tracePt t="12644" x="349250" y="3648075"/>
          <p14:tracePt t="12678" x="349250" y="3657600"/>
          <p14:tracePt t="12758" x="341313" y="3667125"/>
          <p14:tracePt t="12782" x="341313" y="3675063"/>
          <p14:tracePt t="12798" x="331788" y="3675063"/>
          <p14:tracePt t="12806" x="331788" y="3684588"/>
          <p14:tracePt t="12838" x="322263" y="3702050"/>
          <p14:tracePt t="12877" x="314325" y="3711575"/>
          <p14:tracePt t="12902" x="314325" y="3721100"/>
          <p14:tracePt t="12926" x="314325" y="3729038"/>
          <p14:tracePt t="12934" x="304800" y="3738563"/>
          <p14:tracePt t="13141" x="304800" y="3729038"/>
          <p14:tracePt t="13150" x="295275" y="3729038"/>
          <p14:tracePt t="13166" x="295275" y="3721100"/>
          <p14:tracePt t="13182" x="295275" y="3711575"/>
          <p14:tracePt t="13198" x="295275" y="3702050"/>
          <p14:tracePt t="13211" x="295275" y="3694113"/>
          <p14:tracePt t="13227" x="295275" y="3675063"/>
          <p14:tracePt t="13244" x="287338" y="3657600"/>
          <p14:tracePt t="13261" x="287338" y="3648075"/>
          <p14:tracePt t="13278" x="277813" y="3630613"/>
          <p14:tracePt t="13294" x="277813" y="3621088"/>
          <p14:tracePt t="13311" x="277813" y="3603625"/>
          <p14:tracePt t="13334" x="268288" y="3594100"/>
          <p14:tracePt t="13350" x="268288" y="3586163"/>
          <p14:tracePt t="13374" x="268288" y="3576638"/>
          <p14:tracePt t="13398" x="268288" y="3568700"/>
          <p14:tracePt t="13430" x="268288" y="3559175"/>
          <p14:tracePt t="13454" x="268288" y="3549650"/>
          <p14:tracePt t="13462" x="260350" y="3541713"/>
          <p14:tracePt t="13470" x="260350" y="3532188"/>
          <p14:tracePt t="13486" x="260350" y="3522663"/>
          <p14:tracePt t="13494" x="260350" y="3514725"/>
          <p14:tracePt t="13511" x="260350" y="3505200"/>
          <p14:tracePt t="13527" x="260350" y="3495675"/>
          <p14:tracePt t="13550" x="260350" y="3487738"/>
          <p14:tracePt t="13561" x="260350" y="3478213"/>
          <p14:tracePt t="13577" x="260350" y="3460750"/>
          <p14:tracePt t="13594" x="260350" y="3451225"/>
          <p14:tracePt t="13611" x="260350" y="3441700"/>
          <p14:tracePt t="13627" x="268288" y="3433763"/>
          <p14:tracePt t="13644" x="268288" y="3424238"/>
          <p14:tracePt t="13661" x="268288" y="3406775"/>
          <p14:tracePt t="13678" x="268288" y="3389313"/>
          <p14:tracePt t="13694" x="268288" y="3379788"/>
          <p14:tracePt t="13711" x="268288" y="3362325"/>
          <p14:tracePt t="13728" x="277813" y="3362325"/>
          <p14:tracePt t="13744" x="277813" y="3352800"/>
          <p14:tracePt t="13761" x="277813" y="3343275"/>
          <p14:tracePt t="13777" x="277813" y="3335338"/>
          <p14:tracePt t="13794" x="287338" y="3325813"/>
          <p14:tracePt t="13811" x="287338" y="3316288"/>
          <p14:tracePt t="13827" x="287338" y="3298825"/>
          <p14:tracePt t="13844" x="287338" y="3271838"/>
          <p14:tracePt t="13878" x="287338" y="3254375"/>
          <p14:tracePt t="14062" x="287338" y="3263900"/>
          <p14:tracePt t="14070" x="287338" y="3271838"/>
          <p14:tracePt t="14078" x="287338" y="3289300"/>
          <p14:tracePt t="14094" x="287338" y="3316288"/>
          <p14:tracePt t="14111" x="287338" y="3343275"/>
          <p14:tracePt t="14127" x="287338" y="3370263"/>
          <p14:tracePt t="14144" x="277813" y="3397250"/>
          <p14:tracePt t="14177" x="268288" y="3406775"/>
          <p14:tracePt t="14270" x="268288" y="3397250"/>
          <p14:tracePt t="14278" x="268288" y="3389313"/>
          <p14:tracePt t="14286" x="268288" y="3370263"/>
          <p14:tracePt t="14294" x="260350" y="3335338"/>
          <p14:tracePt t="14311" x="250825" y="3271838"/>
          <p14:tracePt t="14328" x="241300" y="3209925"/>
          <p14:tracePt t="14344" x="241300" y="3163888"/>
          <p14:tracePt t="14361" x="241300" y="3136900"/>
          <p14:tracePt t="14378" x="241300" y="3119438"/>
          <p14:tracePt t="14394" x="241300" y="3111500"/>
          <p14:tracePt t="14494" x="241300" y="3136900"/>
          <p14:tracePt t="14502" x="241300" y="3155950"/>
          <p14:tracePt t="14511" x="241300" y="3173413"/>
          <p14:tracePt t="14527" x="241300" y="3200400"/>
          <p14:tracePt t="14544" x="241300" y="3236913"/>
          <p14:tracePt t="14561" x="241300" y="3263900"/>
          <p14:tracePt t="14577" x="241300" y="3298825"/>
          <p14:tracePt t="14594" x="250825" y="3308350"/>
          <p14:tracePt t="14611" x="260350" y="3325813"/>
          <p14:tracePt t="14644" x="268288" y="3325813"/>
          <p14:tracePt t="14694" x="277813" y="3335338"/>
          <p14:tracePt t="14710" x="295275" y="3343275"/>
          <p14:tracePt t="14718" x="314325" y="3352800"/>
          <p14:tracePt t="14734" x="331788" y="3352800"/>
          <p14:tracePt t="14750" x="341313" y="3352800"/>
          <p14:tracePt t="14761" x="349250" y="3352800"/>
          <p14:tracePt t="14778" x="358775" y="3352800"/>
          <p14:tracePt t="14982" x="349250" y="3352800"/>
          <p14:tracePt t="15006" x="349250" y="3343275"/>
          <p14:tracePt t="15014" x="349250" y="3335338"/>
          <p14:tracePt t="15022" x="349250" y="3325813"/>
          <p14:tracePt t="15030" x="341313" y="3316288"/>
          <p14:tracePt t="15044" x="341313" y="3308350"/>
          <p14:tracePt t="15061" x="341313" y="3289300"/>
          <p14:tracePt t="15078" x="341313" y="3271838"/>
          <p14:tracePt t="15094" x="341313" y="3263900"/>
          <p14:tracePt t="15128" x="341313" y="3254375"/>
          <p14:tracePt t="15198" x="349250" y="3271838"/>
          <p14:tracePt t="15206" x="349250" y="3281363"/>
          <p14:tracePt t="15214" x="349250" y="3308350"/>
          <p14:tracePt t="15228" x="349250" y="3325813"/>
          <p14:tracePt t="15244" x="349250" y="3352800"/>
          <p14:tracePt t="15261" x="349250" y="3370263"/>
          <p14:tracePt t="15278" x="349250" y="3379788"/>
          <p14:tracePt t="15326" x="341313" y="3379788"/>
          <p14:tracePt t="15342" x="331788" y="3379788"/>
          <p14:tracePt t="15358" x="331788" y="3370263"/>
          <p14:tracePt t="15366" x="322263" y="3352800"/>
          <p14:tracePt t="15378" x="322263" y="3343275"/>
          <p14:tracePt t="15394" x="322263" y="3325813"/>
          <p14:tracePt t="15428" x="322263" y="3316288"/>
          <p14:tracePt t="15444" x="322263" y="3308350"/>
          <p14:tracePt t="15662" x="322263" y="3298825"/>
          <p14:tracePt t="15678" x="341313" y="3298825"/>
          <p14:tracePt t="15686" x="349250" y="3298825"/>
          <p14:tracePt t="15694" x="358775" y="3298825"/>
          <p14:tracePt t="15711" x="368300" y="3298825"/>
          <p14:tracePt t="15728" x="376238" y="3298825"/>
          <p14:tracePt t="15782" x="376238" y="3316288"/>
          <p14:tracePt t="15910" x="393700" y="3316288"/>
          <p14:tracePt t="15918" x="420688" y="3316288"/>
          <p14:tracePt t="15928" x="447675" y="3316288"/>
          <p14:tracePt t="15944" x="538163" y="3308350"/>
          <p14:tracePt t="15961" x="646113" y="3281363"/>
          <p14:tracePt t="15978" x="752475" y="3244850"/>
          <p14:tracePt t="15994" x="842963" y="3200400"/>
          <p14:tracePt t="16011" x="904875" y="3182938"/>
          <p14:tracePt t="16028" x="968375" y="3155950"/>
          <p14:tracePt t="16044" x="1003300" y="3146425"/>
          <p14:tracePt t="16061" x="1039813" y="3136900"/>
          <p14:tracePt t="16078" x="1076325" y="3119438"/>
          <p14:tracePt t="16095" x="1093788" y="3111500"/>
          <p14:tracePt t="16111" x="1111250" y="3101975"/>
          <p14:tracePt t="16128" x="1120775" y="3092450"/>
          <p14:tracePt t="16145" x="1155700" y="3074988"/>
          <p14:tracePt t="16161" x="1165225" y="3074988"/>
          <p14:tracePt t="16178" x="1182688" y="3074988"/>
          <p14:tracePt t="16195" x="1192213" y="3065463"/>
          <p14:tracePt t="16211" x="1209675" y="3065463"/>
          <p14:tracePt t="16228" x="1228725" y="3065463"/>
          <p14:tracePt t="16245" x="1236663" y="3065463"/>
          <p14:tracePt t="16318" x="1246188" y="3065463"/>
          <p14:tracePt t="16334" x="1246188" y="3074988"/>
          <p14:tracePt t="16342" x="1219200" y="3092450"/>
          <p14:tracePt t="16350" x="1182688" y="3111500"/>
          <p14:tracePt t="16361" x="1130300" y="3128963"/>
          <p14:tracePt t="16378" x="1012825" y="3182938"/>
          <p14:tracePt t="16395" x="923925" y="3244850"/>
          <p14:tracePt t="16411" x="815975" y="3308350"/>
          <p14:tracePt t="16428" x="771525" y="3335338"/>
          <p14:tracePt t="16445" x="735013" y="3352800"/>
          <p14:tracePt t="16461" x="735013" y="3362325"/>
          <p14:tracePt t="16534" x="725488" y="3362325"/>
          <p14:tracePt t="16559" x="717550" y="3362325"/>
          <p14:tracePt t="16566" x="708025" y="3362325"/>
          <p14:tracePt t="16582" x="708025" y="3352800"/>
          <p14:tracePt t="16598" x="698500" y="3343275"/>
          <p14:tracePt t="16606" x="690563" y="3343275"/>
          <p14:tracePt t="16614" x="673100" y="3343275"/>
          <p14:tracePt t="16628" x="663575" y="3343275"/>
          <p14:tracePt t="16645" x="619125" y="3335338"/>
          <p14:tracePt t="16661" x="573088" y="3335338"/>
          <p14:tracePt t="16678" x="538163" y="3335338"/>
          <p14:tracePt t="16695" x="528638" y="3335338"/>
          <p14:tracePt t="16854" x="520700" y="3335338"/>
          <p14:tracePt t="16863" x="511175" y="3335338"/>
          <p14:tracePt t="16870" x="493713" y="3335338"/>
          <p14:tracePt t="16878" x="474663" y="3335338"/>
          <p14:tracePt t="16895" x="457200" y="3335338"/>
          <p14:tracePt t="16911" x="447675" y="3335338"/>
          <p14:tracePt t="16990" x="439738" y="3335338"/>
          <p14:tracePt t="17006" x="430213" y="3335338"/>
          <p14:tracePt t="17014" x="420688" y="3335338"/>
          <p14:tracePt t="17046" x="412750" y="3335338"/>
          <p14:tracePt t="17054" x="393700" y="3325813"/>
          <p14:tracePt t="17078" x="385763" y="3325813"/>
          <p14:tracePt t="17102" x="376238" y="3325813"/>
          <p14:tracePt t="17182" x="368300" y="3325813"/>
          <p14:tracePt t="17206" x="358775" y="3325813"/>
          <p14:tracePt t="17215" x="349250" y="3325813"/>
          <p14:tracePt t="17311" x="341313" y="3335338"/>
          <p14:tracePt t="17334" x="341313" y="3343275"/>
          <p14:tracePt t="17342" x="341313" y="3352800"/>
          <p14:tracePt t="17350" x="341313" y="3362325"/>
          <p14:tracePt t="17361" x="331788" y="3370263"/>
          <p14:tracePt t="17378" x="322263" y="3397250"/>
          <p14:tracePt t="17395" x="304800" y="3416300"/>
          <p14:tracePt t="17411" x="304800" y="3433763"/>
          <p14:tracePt t="17428" x="295275" y="3451225"/>
          <p14:tracePt t="17445" x="295275" y="3460750"/>
          <p14:tracePt t="17478" x="295275" y="3468688"/>
          <p14:tracePt t="17495" x="295275" y="3487738"/>
          <p14:tracePt t="17512" x="295275" y="3495675"/>
          <p14:tracePt t="17528" x="295275" y="3505200"/>
          <p14:tracePt t="17545" x="295275" y="3514725"/>
          <p14:tracePt t="17582" x="295275" y="3522663"/>
          <p14:tracePt t="17606" x="295275" y="3532188"/>
          <p14:tracePt t="17630" x="295275" y="3541713"/>
          <p14:tracePt t="17646" x="295275" y="3549650"/>
          <p14:tracePt t="17726" x="295275" y="3541713"/>
          <p14:tracePt t="17734" x="295275" y="3532188"/>
          <p14:tracePt t="17745" x="295275" y="3514725"/>
          <p14:tracePt t="17762" x="295275" y="3487738"/>
          <p14:tracePt t="17778" x="295275" y="3441700"/>
          <p14:tracePt t="17795" x="295275" y="3397250"/>
          <p14:tracePt t="17812" x="287338" y="3335338"/>
          <p14:tracePt t="17828" x="277813" y="3308350"/>
          <p14:tracePt t="17845" x="277813" y="3289300"/>
          <p14:tracePt t="17926" x="268288" y="3289300"/>
          <p14:tracePt t="17942" x="260350" y="3289300"/>
          <p14:tracePt t="17950" x="260350" y="3298825"/>
          <p14:tracePt t="17961" x="250825" y="3308350"/>
          <p14:tracePt t="17978" x="241300" y="3325813"/>
          <p14:tracePt t="17995" x="223838" y="3343275"/>
          <p14:tracePt t="18054" x="223838" y="3352800"/>
          <p14:tracePt t="18078" x="233363" y="3352800"/>
          <p14:tracePt t="18086" x="250825" y="3352800"/>
          <p14:tracePt t="18095" x="260350" y="3352800"/>
          <p14:tracePt t="18111" x="304800" y="3352800"/>
          <p14:tracePt t="18128" x="368300" y="3325813"/>
          <p14:tracePt t="18145" x="457200" y="3298825"/>
          <p14:tracePt t="18161" x="511175" y="3289300"/>
          <p14:tracePt t="18178" x="573088" y="3263900"/>
          <p14:tracePt t="18195" x="654050" y="3244850"/>
          <p14:tracePt t="18212" x="708025" y="3227388"/>
          <p14:tracePt t="18228" x="752475" y="3209925"/>
          <p14:tracePt t="18245" x="798513" y="3182938"/>
          <p14:tracePt t="18262" x="842963" y="3182938"/>
          <p14:tracePt t="18278" x="896938" y="3155950"/>
          <p14:tracePt t="18295" x="950913" y="3136900"/>
          <p14:tracePt t="18311" x="985838" y="3119438"/>
          <p14:tracePt t="18328" x="1022350" y="3111500"/>
          <p14:tracePt t="18345" x="1030288" y="3101975"/>
          <p14:tracePt t="18362" x="1049338" y="3092450"/>
          <p14:tracePt t="18519" x="1030288" y="3101975"/>
          <p14:tracePt t="18526" x="995363" y="3111500"/>
          <p14:tracePt t="18535" x="941388" y="3136900"/>
          <p14:tracePt t="18545" x="869950" y="3173413"/>
          <p14:tracePt t="18562" x="735013" y="3263900"/>
          <p14:tracePt t="18578" x="619125" y="3343275"/>
          <p14:tracePt t="18595" x="538163" y="3397250"/>
          <p14:tracePt t="18612" x="520700" y="3424238"/>
          <p14:tracePt t="18628" x="493713" y="3451225"/>
          <p14:tracePt t="18645" x="493713" y="3468688"/>
          <p14:tracePt t="18662" x="484188" y="3478213"/>
          <p14:tracePt t="18678" x="474663" y="3487738"/>
          <p14:tracePt t="18695" x="457200" y="3495675"/>
          <p14:tracePt t="18728" x="447675" y="3495675"/>
          <p14:tracePt t="18766" x="439738" y="3495675"/>
          <p14:tracePt t="18774" x="430213" y="3495675"/>
          <p14:tracePt t="18799" x="420688" y="3495675"/>
          <p14:tracePt t="18807" x="412750" y="3495675"/>
          <p14:tracePt t="18815" x="403225" y="3487738"/>
          <p14:tracePt t="18828" x="403225" y="3468688"/>
          <p14:tracePt t="18845" x="368300" y="3424238"/>
          <p14:tracePt t="18862" x="331788" y="3389313"/>
          <p14:tracePt t="18878" x="322263" y="3370263"/>
          <p14:tracePt t="18895" x="314325" y="3362325"/>
          <p14:tracePt t="18990" x="331788" y="3343275"/>
          <p14:tracePt t="18999" x="331788" y="3335338"/>
          <p14:tracePt t="19007" x="368300" y="3325813"/>
          <p14:tracePt t="19014" x="376238" y="3316288"/>
          <p14:tracePt t="19028" x="412750" y="3298825"/>
          <p14:tracePt t="19045" x="474663" y="3289300"/>
          <p14:tracePt t="19063" x="555625" y="3281363"/>
          <p14:tracePt t="19078" x="609600" y="3263900"/>
          <p14:tracePt t="19095" x="681038" y="3244850"/>
          <p14:tracePt t="19112" x="762000" y="3209925"/>
          <p14:tracePt t="19128" x="825500" y="3182938"/>
          <p14:tracePt t="19145" x="896938" y="3163888"/>
          <p14:tracePt t="19162" x="958850" y="3155950"/>
          <p14:tracePt t="19178" x="995363" y="3155950"/>
          <p14:tracePt t="19262" x="985838" y="3155950"/>
          <p14:tracePt t="19271" x="958850" y="3163888"/>
          <p14:tracePt t="19279" x="904875" y="3190875"/>
          <p14:tracePt t="19295" x="779463" y="3263900"/>
          <p14:tracePt t="19312" x="636588" y="3352800"/>
          <p14:tracePt t="19328" x="493713" y="3424238"/>
          <p14:tracePt t="19345" x="420688" y="3468688"/>
          <p14:tracePt t="19362" x="385763" y="3495675"/>
          <p14:tracePt t="19378" x="368300" y="3514725"/>
          <p14:tracePt t="19395" x="368300" y="3532188"/>
          <p14:tracePt t="19412" x="368300" y="3541713"/>
          <p14:tracePt t="19428" x="358775" y="3549650"/>
          <p14:tracePt t="19445" x="341313" y="3568700"/>
          <p14:tracePt t="19462" x="322263" y="3586163"/>
          <p14:tracePt t="19479" x="287338" y="3613150"/>
          <p14:tracePt t="19495" x="268288" y="3630613"/>
          <p14:tracePt t="19512" x="260350" y="3640138"/>
          <p14:tracePt t="19528" x="250825" y="3657600"/>
          <p14:tracePt t="19545" x="241300" y="3667125"/>
          <p14:tracePt t="19578" x="233363" y="3667125"/>
          <p14:tracePt t="19647" x="233363" y="3675063"/>
          <p14:tracePt t="19831" x="241300" y="3675063"/>
          <p14:tracePt t="19839" x="250825" y="3684588"/>
          <p14:tracePt t="19847" x="268288" y="3684588"/>
          <p14:tracePt t="19862" x="277813" y="3684588"/>
          <p14:tracePt t="19878" x="314325" y="3702050"/>
          <p14:tracePt t="19895" x="331788" y="3702050"/>
          <p14:tracePt t="19912" x="341313" y="3702050"/>
          <p14:tracePt t="19928" x="349250" y="3711575"/>
          <p14:tracePt t="19945" x="358775" y="3711575"/>
          <p14:tracePt t="19962" x="368300" y="3721100"/>
          <p14:tracePt t="19979" x="376238" y="3729038"/>
          <p14:tracePt t="19995" x="385763" y="3729038"/>
          <p14:tracePt t="20039" x="393700" y="3729038"/>
          <p14:tracePt t="20055" x="403225" y="3729038"/>
          <p14:tracePt t="20070" x="412750" y="3729038"/>
          <p14:tracePt t="20079" x="430213" y="3738563"/>
          <p14:tracePt t="20095" x="439738" y="3738563"/>
          <p14:tracePt t="20112" x="466725" y="3746500"/>
          <p14:tracePt t="20129" x="484188" y="3756025"/>
          <p14:tracePt t="20145" x="501650" y="3765550"/>
          <p14:tracePt t="20162" x="511175" y="3765550"/>
          <p14:tracePt t="20179" x="538163" y="3773488"/>
          <p14:tracePt t="20195" x="565150" y="3783013"/>
          <p14:tracePt t="20212" x="600075" y="3792538"/>
          <p14:tracePt t="20229" x="636588" y="3800475"/>
          <p14:tracePt t="20245" x="673100" y="3810000"/>
          <p14:tracePt t="20262" x="681038" y="3819525"/>
          <p14:tracePt t="20278" x="690563" y="3827463"/>
          <p14:tracePt t="20295" x="698500" y="3827463"/>
          <p14:tracePt t="20312" x="698500" y="3836988"/>
          <p14:tracePt t="20391" x="681038" y="3836988"/>
          <p14:tracePt t="20399" x="654050" y="3827463"/>
          <p14:tracePt t="20406" x="627063" y="3819525"/>
          <p14:tracePt t="20415" x="573088" y="3800475"/>
          <p14:tracePt t="20429" x="538163" y="3792538"/>
          <p14:tracePt t="20445" x="457200" y="3773488"/>
          <p14:tracePt t="20462" x="368300" y="3746500"/>
          <p14:tracePt t="20479" x="341313" y="3738563"/>
          <p14:tracePt t="20512" x="331788" y="3738563"/>
          <p14:tracePt t="20543" x="331788" y="3729038"/>
          <p14:tracePt t="20559" x="322263" y="3729038"/>
          <p14:tracePt t="20615" x="314325" y="3721100"/>
          <p14:tracePt t="20631" x="304800" y="3711575"/>
          <p14:tracePt t="20639" x="295275" y="3702050"/>
          <p14:tracePt t="20655" x="277813" y="3684588"/>
          <p14:tracePt t="20670" x="268288" y="3675063"/>
          <p14:tracePt t="20783" x="268288" y="3684588"/>
          <p14:tracePt t="20791" x="287338" y="3694113"/>
          <p14:tracePt t="20799" x="304800" y="3694113"/>
          <p14:tracePt t="20812" x="314325" y="3694113"/>
          <p14:tracePt t="20829" x="385763" y="3721100"/>
          <p14:tracePt t="20846" x="447675" y="3729038"/>
          <p14:tracePt t="20862" x="528638" y="3738563"/>
          <p14:tracePt t="20879" x="555625" y="3738563"/>
          <p14:tracePt t="20895" x="565150" y="3738563"/>
          <p14:tracePt t="20912" x="582613" y="3738563"/>
          <p14:tracePt t="20929" x="600075" y="3746500"/>
          <p14:tracePt t="20945" x="636588" y="3756025"/>
          <p14:tracePt t="20962" x="673100" y="3765550"/>
          <p14:tracePt t="20979" x="725488" y="3783013"/>
          <p14:tracePt t="20995" x="771525" y="3783013"/>
          <p14:tracePt t="21012" x="806450" y="3800475"/>
          <p14:tracePt t="21029" x="850900" y="3810000"/>
          <p14:tracePt t="21045" x="896938" y="3810000"/>
          <p14:tracePt t="21062" x="968375" y="3810000"/>
          <p14:tracePt t="21079" x="1022350" y="3810000"/>
          <p14:tracePt t="21095" x="1076325" y="3836988"/>
          <p14:tracePt t="21112" x="1138238" y="3854450"/>
          <p14:tracePt t="21129" x="1201738" y="3890963"/>
          <p14:tracePt t="21145" x="1263650" y="3917950"/>
          <p14:tracePt t="21162" x="1317625" y="3925888"/>
          <p14:tracePt t="21179" x="1371600" y="3952875"/>
          <p14:tracePt t="21195" x="1416050" y="3971925"/>
          <p14:tracePt t="21212" x="1487488" y="3998913"/>
          <p14:tracePt t="21229" x="1587500" y="4025900"/>
          <p14:tracePt t="21246" x="1666875" y="4051300"/>
          <p14:tracePt t="21263" x="1774825" y="4070350"/>
          <p14:tracePt t="21279" x="1784350" y="4070350"/>
          <p14:tracePt t="21335" x="1792288" y="4070350"/>
          <p14:tracePt t="21359" x="1792288" y="4078288"/>
          <p14:tracePt t="21383" x="1792288" y="4087813"/>
          <p14:tracePt t="21431" x="1784350" y="4087813"/>
          <p14:tracePt t="21455" x="1774825" y="4087813"/>
          <p14:tracePt t="21463" x="1765300" y="4087813"/>
          <p14:tracePt t="21471" x="1757363" y="4087813"/>
          <p14:tracePt t="21479" x="1747838" y="4087813"/>
          <p14:tracePt t="21495" x="1712913" y="4070350"/>
          <p14:tracePt t="21513" x="1658938" y="4051300"/>
          <p14:tracePt t="21529" x="1550988" y="4016375"/>
          <p14:tracePt t="21545" x="1460500" y="3971925"/>
          <p14:tracePt t="21562" x="1362075" y="3935413"/>
          <p14:tracePt t="21579" x="1263650" y="3890963"/>
          <p14:tracePt t="21596" x="1165225" y="3846513"/>
          <p14:tracePt t="21612" x="1049338" y="3800475"/>
          <p14:tracePt t="21629" x="968375" y="3765550"/>
          <p14:tracePt t="21646" x="850900" y="3721100"/>
          <p14:tracePt t="21663" x="771525" y="3684588"/>
          <p14:tracePt t="21679" x="752475" y="3675063"/>
          <p14:tracePt t="21695" x="725488" y="3667125"/>
          <p14:tracePt t="21712" x="708025" y="3657600"/>
          <p14:tracePt t="21729" x="673100" y="3640138"/>
          <p14:tracePt t="21746" x="627063" y="3630613"/>
          <p14:tracePt t="21762" x="600075" y="3621088"/>
          <p14:tracePt t="21779" x="565150" y="3613150"/>
          <p14:tracePt t="21796" x="538163" y="3603625"/>
          <p14:tracePt t="21812" x="511175" y="3594100"/>
          <p14:tracePt t="21829" x="484188" y="3576638"/>
          <p14:tracePt t="21846" x="457200" y="3568700"/>
          <p14:tracePt t="21863" x="420688" y="3549650"/>
          <p14:tracePt t="21879" x="412750" y="3549650"/>
          <p14:tracePt t="21951" x="403225" y="3549650"/>
          <p14:tracePt t="22007" x="393700" y="3541713"/>
          <p14:tracePt t="22103" x="393700" y="3532188"/>
          <p14:tracePt t="22111" x="403225" y="3522663"/>
          <p14:tracePt t="22151" x="412750" y="3522663"/>
          <p14:tracePt t="22159" x="420688" y="3522663"/>
          <p14:tracePt t="22167" x="430213" y="3522663"/>
          <p14:tracePt t="22179" x="439738" y="3522663"/>
          <p14:tracePt t="22196" x="447675" y="3522663"/>
          <p14:tracePt t="22212" x="457200" y="3522663"/>
          <p14:tracePt t="22229" x="466725" y="3522663"/>
          <p14:tracePt t="22246" x="474663" y="3522663"/>
          <p14:tracePt t="22263" x="493713" y="3522663"/>
          <p14:tracePt t="22279" x="501650" y="3522663"/>
          <p14:tracePt t="22296" x="528638" y="3522663"/>
          <p14:tracePt t="22312" x="546100" y="3522663"/>
          <p14:tracePt t="22329" x="555625" y="3522663"/>
          <p14:tracePt t="22346" x="565150" y="3522663"/>
          <p14:tracePt t="22362" x="582613" y="3522663"/>
          <p14:tracePt t="22379" x="592138" y="3522663"/>
          <p14:tracePt t="22396" x="609600" y="3522663"/>
          <p14:tracePt t="22412" x="619125" y="3532188"/>
          <p14:tracePt t="22429" x="636588" y="3532188"/>
          <p14:tracePt t="22446" x="646113" y="3532188"/>
          <p14:tracePt t="22463" x="654050" y="3532188"/>
          <p14:tracePt t="22479" x="663575" y="3532188"/>
          <p14:tracePt t="22496" x="673100" y="3532188"/>
          <p14:tracePt t="22512" x="698500" y="3532188"/>
          <p14:tracePt t="22529" x="717550" y="3532188"/>
          <p14:tracePt t="22546" x="752475" y="3532188"/>
          <p14:tracePt t="22562" x="771525" y="3532188"/>
          <p14:tracePt t="22579" x="798513" y="3532188"/>
          <p14:tracePt t="22596" x="825500" y="3532188"/>
          <p14:tracePt t="22612" x="869950" y="3541713"/>
          <p14:tracePt t="22629" x="914400" y="3541713"/>
          <p14:tracePt t="22646" x="950913" y="3541713"/>
          <p14:tracePt t="22663" x="1003300" y="3541713"/>
          <p14:tracePt t="22679" x="1049338" y="3541713"/>
          <p14:tracePt t="22696" x="1084263" y="3541713"/>
          <p14:tracePt t="22712" x="1130300" y="3541713"/>
          <p14:tracePt t="22729" x="1182688" y="3541713"/>
          <p14:tracePt t="22746" x="1246188" y="3541713"/>
          <p14:tracePt t="22763" x="1282700" y="3541713"/>
          <p14:tracePt t="22779" x="1317625" y="3541713"/>
          <p14:tracePt t="22796" x="1335088" y="3541713"/>
          <p14:tracePt t="22812" x="1354138" y="3541713"/>
          <p14:tracePt t="22829" x="1389063" y="3541713"/>
          <p14:tracePt t="22846" x="1435100" y="3541713"/>
          <p14:tracePt t="22863" x="1514475" y="3541713"/>
          <p14:tracePt t="22879" x="1541463" y="3541713"/>
          <p14:tracePt t="22896" x="1587500" y="3541713"/>
          <p14:tracePt t="22912" x="1622425" y="3541713"/>
          <p14:tracePt t="22929" x="1658938" y="3541713"/>
          <p14:tracePt t="22946" x="1676400" y="3541713"/>
          <p14:tracePt t="22962" x="1693863" y="3541713"/>
          <p14:tracePt t="22979" x="1712913" y="3541713"/>
          <p14:tracePt t="22996" x="1739900" y="3541713"/>
          <p14:tracePt t="23013" x="1784350" y="3541713"/>
          <p14:tracePt t="23029" x="1828800" y="3541713"/>
          <p14:tracePt t="23046" x="1892300" y="3541713"/>
          <p14:tracePt t="23063" x="1954213" y="3541713"/>
          <p14:tracePt t="23079" x="1981200" y="3541713"/>
          <p14:tracePt t="23096" x="1990725" y="3541713"/>
          <p14:tracePt t="23112" x="2017713" y="3549650"/>
          <p14:tracePt t="23129" x="2025650" y="3549650"/>
          <p14:tracePt t="23146" x="2044700" y="3559175"/>
          <p14:tracePt t="23162" x="2052638" y="3559175"/>
          <p14:tracePt t="23179" x="2062163" y="3568700"/>
          <p14:tracePt t="23196" x="2070100" y="3568700"/>
          <p14:tracePt t="23213" x="2079625" y="3568700"/>
          <p14:tracePt t="23229" x="2089150" y="3568700"/>
          <p14:tracePt t="23246" x="2097088" y="3568700"/>
          <p14:tracePt t="23279" x="2097088" y="3559175"/>
          <p14:tracePt t="23296" x="2106613" y="3559175"/>
          <p14:tracePt t="23383" x="2106613" y="3541713"/>
          <p14:tracePt t="23399" x="2089150" y="3541713"/>
          <p14:tracePt t="23407" x="2062163" y="3541713"/>
          <p14:tracePt t="23415" x="2044700" y="3541713"/>
          <p14:tracePt t="23429" x="2008188" y="3541713"/>
          <p14:tracePt t="23446" x="1936750" y="3541713"/>
          <p14:tracePt t="23463" x="1801813" y="3541713"/>
          <p14:tracePt t="23479" x="1693863" y="3541713"/>
          <p14:tracePt t="23496" x="1560513" y="3541713"/>
          <p14:tracePt t="23513" x="1452563" y="3541713"/>
          <p14:tracePt t="23529" x="1362075" y="3541713"/>
          <p14:tracePt t="23546" x="1290638" y="3549650"/>
          <p14:tracePt t="23562" x="1219200" y="3549650"/>
          <p14:tracePt t="23579" x="1165225" y="3549650"/>
          <p14:tracePt t="23596" x="1138238" y="3549650"/>
          <p14:tracePt t="23613" x="1120775" y="3549650"/>
          <p14:tracePt t="23646" x="1111250" y="3549650"/>
          <p14:tracePt t="23711" x="1103313" y="3549650"/>
          <p14:tracePt t="23727" x="1111250" y="3549650"/>
          <p14:tracePt t="23735" x="1138238" y="3549650"/>
          <p14:tracePt t="23746" x="1165225" y="3549650"/>
          <p14:tracePt t="23762" x="1255713" y="3541713"/>
          <p14:tracePt t="23779" x="1398588" y="3522663"/>
          <p14:tracePt t="23796" x="1550988" y="3514725"/>
          <p14:tracePt t="23813" x="1703388" y="3505200"/>
          <p14:tracePt t="23829" x="1838325" y="3495675"/>
          <p14:tracePt t="23846" x="1936750" y="3495675"/>
          <p14:tracePt t="23863" x="2025650" y="3495675"/>
          <p14:tracePt t="23879" x="2089150" y="3505200"/>
          <p14:tracePt t="23896" x="2170113" y="3505200"/>
          <p14:tracePt t="23913" x="2276475" y="3505200"/>
          <p14:tracePt t="23929" x="2384425" y="3505200"/>
          <p14:tracePt t="23946" x="2527300" y="3505200"/>
          <p14:tracePt t="23963" x="2679700" y="3487738"/>
          <p14:tracePt t="23979" x="2787650" y="3468688"/>
          <p14:tracePt t="23996" x="2886075" y="3460750"/>
          <p14:tracePt t="24013" x="2967038" y="3460750"/>
          <p14:tracePt t="24029" x="3038475" y="3451225"/>
          <p14:tracePt t="24046" x="3101975" y="3451225"/>
          <p14:tracePt t="24063" x="3182938" y="3451225"/>
          <p14:tracePt t="24079" x="3236913" y="3451225"/>
          <p14:tracePt t="24096" x="3298825" y="3451225"/>
          <p14:tracePt t="24113" x="3352800" y="3441700"/>
          <p14:tracePt t="24129" x="3397250" y="3433763"/>
          <p14:tracePt t="24146" x="3424238" y="3433763"/>
          <p14:tracePt t="24163" x="3460750" y="3433763"/>
          <p14:tracePt t="24179" x="3505200" y="3433763"/>
          <p14:tracePt t="24196" x="3568700" y="3433763"/>
          <p14:tracePt t="24213" x="3630613" y="3433763"/>
          <p14:tracePt t="24229" x="3675063" y="3433763"/>
          <p14:tracePt t="24246" x="3729038" y="3433763"/>
          <p14:tracePt t="24263" x="3765550" y="3433763"/>
          <p14:tracePt t="24279" x="3810000" y="3433763"/>
          <p14:tracePt t="24296" x="3846513" y="3433763"/>
          <p14:tracePt t="24313" x="3908425" y="3433763"/>
          <p14:tracePt t="24329" x="3962400" y="3433763"/>
          <p14:tracePt t="24346" x="4016375" y="3433763"/>
          <p14:tracePt t="24363" x="4060825" y="3433763"/>
          <p14:tracePt t="24379" x="4087813" y="3433763"/>
          <p14:tracePt t="24396" x="4114800" y="3441700"/>
          <p14:tracePt t="24413" x="4151313" y="3441700"/>
          <p14:tracePt t="24429" x="4195763" y="3441700"/>
          <p14:tracePt t="24446" x="4249738" y="3441700"/>
          <p14:tracePt t="24463" x="4284663" y="3441700"/>
          <p14:tracePt t="24479" x="4294188" y="3441700"/>
          <p14:tracePt t="24496" x="4303713" y="3451225"/>
          <p14:tracePt t="24513" x="4321175" y="3460750"/>
          <p14:tracePt t="24529" x="4356100" y="3478213"/>
          <p14:tracePt t="24546" x="4410075" y="3478213"/>
          <p14:tracePt t="24563" x="4446588" y="3495675"/>
          <p14:tracePt t="24579" x="4473575" y="3495675"/>
          <p14:tracePt t="24596" x="4483100" y="3495675"/>
          <p14:tracePt t="24613" x="4500563" y="3505200"/>
          <p14:tracePt t="24630" x="4527550" y="3514725"/>
          <p14:tracePt t="24646" x="4562475" y="3522663"/>
          <p14:tracePt t="24663" x="4643438" y="3532188"/>
          <p14:tracePt t="24679" x="4670425" y="3532188"/>
          <p14:tracePt t="24696" x="4687888" y="3532188"/>
          <p14:tracePt t="24713" x="4706938" y="3532188"/>
          <p14:tracePt t="24746" x="4714875" y="3532188"/>
          <p14:tracePt t="24767" x="4724400" y="3532188"/>
          <p14:tracePt t="24791" x="4733925" y="3532188"/>
          <p14:tracePt t="24807" x="4741863" y="3532188"/>
          <p14:tracePt t="24815" x="4751388" y="3532188"/>
          <p14:tracePt t="24829" x="4768850" y="3532188"/>
          <p14:tracePt t="24846" x="4805363" y="3532188"/>
          <p14:tracePt t="24863" x="4886325" y="3532188"/>
          <p14:tracePt t="24879" x="4948238" y="3532188"/>
          <p14:tracePt t="24896" x="5011738" y="3532188"/>
          <p14:tracePt t="24913" x="5056188" y="3532188"/>
          <p14:tracePt t="24930" x="5110163" y="3532188"/>
          <p14:tracePt t="24946" x="5145088" y="3522663"/>
          <p14:tracePt t="24963" x="5164138" y="3514725"/>
          <p14:tracePt t="24980" x="5172075" y="3514725"/>
          <p14:tracePt t="24996" x="5181600" y="3514725"/>
          <p14:tracePt t="25087" x="5172075" y="3514725"/>
          <p14:tracePt t="25095" x="5127625" y="3514725"/>
          <p14:tracePt t="25103" x="5056188" y="3514725"/>
          <p14:tracePt t="25113" x="4984750" y="3514725"/>
          <p14:tracePt t="25129" x="4768850" y="3514725"/>
          <p14:tracePt t="25146" x="4562475" y="3514725"/>
          <p14:tracePt t="25163" x="4348163" y="3487738"/>
          <p14:tracePt t="25180" x="4151313" y="3460750"/>
          <p14:tracePt t="25196" x="3971925" y="3451225"/>
          <p14:tracePt t="25213" x="3792538" y="3451225"/>
          <p14:tracePt t="25230" x="3648075" y="3451225"/>
          <p14:tracePt t="25246" x="3514725" y="3451225"/>
          <p14:tracePt t="25263" x="3379788" y="3451225"/>
          <p14:tracePt t="25280" x="3308350" y="3460750"/>
          <p14:tracePt t="25296" x="3254375" y="3460750"/>
          <p14:tracePt t="25313" x="3200400" y="3460750"/>
          <p14:tracePt t="25329" x="3101975" y="3460750"/>
          <p14:tracePt t="25346" x="3003550" y="3451225"/>
          <p14:tracePt t="25363" x="2878138" y="3433763"/>
          <p14:tracePt t="25380" x="2760663" y="3433763"/>
          <p14:tracePt t="25396" x="2627313" y="3433763"/>
          <p14:tracePt t="25413" x="2501900" y="3424238"/>
          <p14:tracePt t="25430" x="2366963" y="3416300"/>
          <p14:tracePt t="25446" x="2232025" y="3406775"/>
          <p14:tracePt t="25463" x="1998663" y="3406775"/>
          <p14:tracePt t="25480" x="1865313" y="3406775"/>
          <p14:tracePt t="25496" x="1712913" y="3441700"/>
          <p14:tracePt t="25513" x="1604963" y="3468688"/>
          <p14:tracePt t="25529" x="1514475" y="3478213"/>
          <p14:tracePt t="25546" x="1425575" y="3487738"/>
          <p14:tracePt t="25563" x="1344613" y="3487738"/>
          <p14:tracePt t="25580" x="1263650" y="3487738"/>
          <p14:tracePt t="25596" x="1219200" y="3487738"/>
          <p14:tracePt t="25613" x="1192213" y="3487738"/>
          <p14:tracePt t="25630" x="1155700" y="3487738"/>
          <p14:tracePt t="25646" x="1111250" y="3487738"/>
          <p14:tracePt t="25663" x="995363" y="3487738"/>
          <p14:tracePt t="25680" x="914400" y="3487738"/>
          <p14:tracePt t="25696" x="825500" y="3487738"/>
          <p14:tracePt t="25713" x="762000" y="3487738"/>
          <p14:tracePt t="25730" x="717550" y="3487738"/>
          <p14:tracePt t="25746" x="690563" y="3495675"/>
          <p14:tracePt t="25763" x="673100" y="3495675"/>
          <p14:tracePt t="25779" x="646113" y="3495675"/>
          <p14:tracePt t="25796" x="609600" y="3495675"/>
          <p14:tracePt t="25813" x="555625" y="3495675"/>
          <p14:tracePt t="25830" x="501650" y="3495675"/>
          <p14:tracePt t="25847" x="457200" y="3495675"/>
          <p14:tracePt t="25863" x="430213" y="3495675"/>
          <p14:tracePt t="25880" x="420688" y="3495675"/>
          <p14:tracePt t="25896" x="412750" y="3495675"/>
          <p14:tracePt t="25913" x="403225" y="3495675"/>
          <p14:tracePt t="25930" x="385763" y="3495675"/>
          <p14:tracePt t="25946" x="376238" y="3495675"/>
          <p14:tracePt t="25963" x="368300" y="3505200"/>
          <p14:tracePt t="25996" x="358775" y="3514725"/>
          <p14:tracePt t="26015" x="349250" y="3514725"/>
          <p14:tracePt t="26030" x="341313" y="3514725"/>
          <p14:tracePt t="26046" x="322263" y="3514725"/>
          <p14:tracePt t="26063" x="304800" y="3514725"/>
          <p14:tracePt t="26119" x="295275" y="3514725"/>
          <p14:tracePt t="26143" x="287338" y="3514725"/>
          <p14:tracePt t="26215" x="277813" y="3514725"/>
          <p14:tracePt t="26248" x="277813" y="3505200"/>
          <p14:tracePt t="26271" x="287338" y="3495675"/>
          <p14:tracePt t="26287" x="304800" y="3487738"/>
          <p14:tracePt t="26295" x="322263" y="3487738"/>
          <p14:tracePt t="26303" x="331788" y="3478213"/>
          <p14:tracePt t="26313" x="349250" y="3478213"/>
          <p14:tracePt t="26330" x="385763" y="3478213"/>
          <p14:tracePt t="26363" x="393700" y="3478213"/>
          <p14:tracePt t="26391" x="393700" y="3487738"/>
          <p14:tracePt t="26407" x="393700" y="3495675"/>
          <p14:tracePt t="26416" x="393700" y="3505200"/>
          <p14:tracePt t="26432" x="393700" y="3514725"/>
          <p14:tracePt t="26446" x="385763" y="3514725"/>
          <p14:tracePt t="26463" x="368300" y="3522663"/>
          <p14:tracePt t="26480" x="341313" y="3522663"/>
          <p14:tracePt t="26496" x="314325" y="3522663"/>
          <p14:tracePt t="26513" x="287338" y="3522663"/>
          <p14:tracePt t="26530" x="277813" y="3514725"/>
          <p14:tracePt t="26563" x="277813" y="3495675"/>
          <p14:tracePt t="26580" x="277813" y="3487738"/>
          <p14:tracePt t="26596" x="277813" y="3468688"/>
          <p14:tracePt t="26613" x="287338" y="3460750"/>
          <p14:tracePt t="26630" x="331788" y="3460750"/>
          <p14:tracePt t="26647" x="358775" y="3460750"/>
          <p14:tracePt t="26663" x="385763" y="3460750"/>
          <p14:tracePt t="26680" x="403225" y="3468688"/>
          <p14:tracePt t="26697" x="403225" y="3487738"/>
          <p14:tracePt t="26713" x="403225" y="3505200"/>
          <p14:tracePt t="26730" x="393700" y="3514725"/>
          <p14:tracePt t="26746" x="376238" y="3522663"/>
          <p14:tracePt t="26763" x="368300" y="3522663"/>
          <p14:tracePt t="26780" x="358775" y="3522663"/>
          <p14:tracePt t="26796" x="349250" y="3522663"/>
          <p14:tracePt t="26813" x="341313" y="3505200"/>
          <p14:tracePt t="26830" x="341313" y="3487738"/>
          <p14:tracePt t="26846" x="341313" y="3478213"/>
          <p14:tracePt t="26863" x="341313" y="3468688"/>
          <p14:tracePt t="26880" x="358775" y="3460750"/>
          <p14:tracePt t="26896" x="412750" y="3468688"/>
          <p14:tracePt t="26913" x="474663" y="3487738"/>
          <p14:tracePt t="26930" x="493713" y="3505200"/>
          <p14:tracePt t="26946" x="501650" y="3505200"/>
          <p14:tracePt t="26963" x="501650" y="3514725"/>
          <p14:tracePt t="26980" x="501650" y="3532188"/>
          <p14:tracePt t="26997" x="484188" y="3549650"/>
          <p14:tracePt t="27013" x="447675" y="3549650"/>
          <p14:tracePt t="27030" x="420688" y="3549650"/>
          <p14:tracePt t="27047" x="412750" y="3549650"/>
          <p14:tracePt t="27063" x="403225" y="3549650"/>
          <p14:tracePt t="27096" x="403225" y="3532188"/>
          <p14:tracePt t="27113" x="403225" y="3522663"/>
          <p14:tracePt t="27130" x="412750" y="3505200"/>
          <p14:tracePt t="27146" x="430213" y="3495675"/>
          <p14:tracePt t="27163" x="447675" y="3487738"/>
          <p14:tracePt t="27180" x="457200" y="3487738"/>
          <p14:tracePt t="27197" x="466725" y="3487738"/>
          <p14:tracePt t="27213" x="466725" y="3495675"/>
          <p14:tracePt t="27230" x="457200" y="3514725"/>
          <p14:tracePt t="27247" x="412750" y="3541713"/>
          <p14:tracePt t="27263" x="368300" y="3549650"/>
          <p14:tracePt t="27280" x="349250" y="3549650"/>
          <p14:tracePt t="27319" x="341313" y="3549650"/>
          <p14:tracePt t="27343" x="341313" y="3541713"/>
          <p14:tracePt t="27352" x="341313" y="3522663"/>
          <p14:tracePt t="27363" x="349250" y="3522663"/>
          <p14:tracePt t="27380" x="358775" y="3514725"/>
          <p14:tracePt t="27397" x="368300" y="3514725"/>
          <p14:tracePt t="27413" x="385763" y="3514725"/>
          <p14:tracePt t="27430" x="393700" y="3514725"/>
          <p14:tracePt t="27447" x="393700" y="3532188"/>
          <p14:tracePt t="27463" x="393700" y="3549650"/>
          <p14:tracePt t="27480" x="393700" y="3568700"/>
          <p14:tracePt t="27497" x="385763" y="3568700"/>
          <p14:tracePt t="27513" x="376238" y="3568700"/>
          <p14:tracePt t="27530" x="368300" y="3559175"/>
          <p14:tracePt t="27547" x="368300" y="3541713"/>
          <p14:tracePt t="27563" x="368300" y="3532188"/>
          <p14:tracePt t="27580" x="368300" y="3505200"/>
          <p14:tracePt t="27597" x="376238" y="3495675"/>
          <p14:tracePt t="27613" x="393700" y="3495675"/>
          <p14:tracePt t="27630" x="412750" y="3495675"/>
          <p14:tracePt t="27647" x="420688" y="3495675"/>
          <p14:tracePt t="27663" x="420688" y="3514725"/>
          <p14:tracePt t="27680" x="420688" y="3522663"/>
          <p14:tracePt t="27697" x="420688" y="3532188"/>
          <p14:tracePt t="27751" x="430213" y="3541713"/>
          <p14:tracePt t="27792" x="439738" y="3532188"/>
          <p14:tracePt t="28136" x="447675" y="3541713"/>
          <p14:tracePt t="28144" x="457200" y="3559175"/>
          <p14:tracePt t="28152" x="484188" y="3586163"/>
          <p14:tracePt t="28163" x="528638" y="3621088"/>
          <p14:tracePt t="28180" x="673100" y="3675063"/>
          <p14:tracePt t="28197" x="850900" y="3756025"/>
          <p14:tracePt t="28213" x="968375" y="3810000"/>
          <p14:tracePt t="28230" x="1022350" y="3846513"/>
          <p14:tracePt t="28247" x="1030288" y="3854450"/>
          <p14:tracePt t="28264" x="1030288" y="3898900"/>
          <p14:tracePt t="28280" x="1030288" y="3952875"/>
          <p14:tracePt t="28297" x="1030288" y="3998913"/>
          <p14:tracePt t="28313" x="1030288" y="4060825"/>
          <p14:tracePt t="28330" x="1030288" y="4124325"/>
          <p14:tracePt t="28347" x="1030288" y="4178300"/>
          <p14:tracePt t="28363" x="1030288" y="4222750"/>
          <p14:tracePt t="28380" x="1030288" y="4257675"/>
          <p14:tracePt t="28397" x="1022350" y="4294188"/>
          <p14:tracePt t="28414" x="1022350" y="4311650"/>
          <p14:tracePt t="28430" x="1022350" y="433070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1143" t="13217" r="8381" b="10085"/>
          <a:stretch/>
        </p:blipFill>
        <p:spPr>
          <a:xfrm>
            <a:off x="-4884" y="319314"/>
            <a:ext cx="12196884" cy="653868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687337" y="0"/>
            <a:ext cx="8504663" cy="424731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= 1;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p0 = 15; v0 = -1; t0 = 0;  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tmax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= 20;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figure, hold </a:t>
            </a:r>
            <a:r>
              <a:rPr lang="en-US" dirty="0">
                <a:solidFill>
                  <a:srgbClr val="A020F0"/>
                </a:solidFill>
                <a:latin typeface="Courier New" panose="02070309020205020404" pitchFamily="49" charset="0"/>
              </a:rPr>
              <a:t>on</a:t>
            </a:r>
          </a:p>
          <a:p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k = [-1:1]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</a:rPr>
              <a:t>% reset variables to initial condition for each curve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p = p0; v = v0; t = t0; M = []; T = []; 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t &lt;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tmax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p = p + k*v*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T = [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T,t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]; </a:t>
            </a:r>
            <a:r>
              <a:rPr lang="en-US" dirty="0">
                <a:solidFill>
                  <a:srgbClr val="228B22"/>
                </a:solidFill>
                <a:latin typeface="Courier New" panose="02070309020205020404" pitchFamily="49" charset="0"/>
              </a:rPr>
              <a:t>% expand T when necessary. This is slow.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M = [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M,p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]; </a:t>
            </a:r>
            <a:r>
              <a:rPr lang="en-US" dirty="0">
                <a:solidFill>
                  <a:srgbClr val="228B22"/>
                </a:solidFill>
                <a:latin typeface="Courier New" panose="02070309020205020404" pitchFamily="49" charset="0"/>
              </a:rPr>
              <a:t>% expand M when necessary. This is slow.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t = t +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fr-FR" dirty="0">
                <a:solidFill>
                  <a:srgbClr val="000000"/>
                </a:solidFill>
                <a:latin typeface="Courier New" panose="02070309020205020404" pitchFamily="49" charset="0"/>
              </a:rPr>
              <a:t>plot(T, M, T, M, </a:t>
            </a:r>
            <a:r>
              <a:rPr lang="fr-FR" dirty="0">
                <a:solidFill>
                  <a:srgbClr val="A020F0"/>
                </a:solidFill>
                <a:latin typeface="Courier New" panose="02070309020205020404" pitchFamily="49" charset="0"/>
              </a:rPr>
              <a:t>'o</a:t>
            </a:r>
            <a:r>
              <a:rPr lang="fr-FR" dirty="0" smtClean="0">
                <a:solidFill>
                  <a:srgbClr val="A020F0"/>
                </a:solidFill>
                <a:latin typeface="Courier New" panose="02070309020205020404" pitchFamily="49" charset="0"/>
              </a:rPr>
              <a:t>'</a:t>
            </a:r>
            <a:r>
              <a:rPr lang="fr-FR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US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 smtClean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  <a:endParaRPr lang="en-US" dirty="0">
              <a:solidFill>
                <a:srgbClr val="0000FF"/>
              </a:solidFill>
              <a:latin typeface="Courier New" panose="02070309020205020404" pitchFamily="49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53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258"/>
    </mc:Choice>
    <mc:Fallback xmlns="">
      <p:transition spd="slow" advTm="158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25" x="995363" y="4330700"/>
          <p14:tracePt t="3133" x="968375" y="4338638"/>
          <p14:tracePt t="3141" x="958850" y="4348163"/>
          <p14:tracePt t="3153" x="950913" y="4348163"/>
          <p14:tracePt t="3173" x="941388" y="4356100"/>
          <p14:tracePt t="3189" x="931863" y="4356100"/>
          <p14:tracePt t="3203" x="923925" y="4365625"/>
          <p14:tracePt t="3220" x="904875" y="4375150"/>
          <p14:tracePt t="3237" x="896938" y="4383088"/>
          <p14:tracePt t="3269" x="887413" y="4383088"/>
          <p14:tracePt t="3277" x="887413" y="4375150"/>
          <p14:tracePt t="3286" x="877888" y="4338638"/>
          <p14:tracePt t="3303" x="833438" y="4203700"/>
          <p14:tracePt t="3320" x="798513" y="4132263"/>
          <p14:tracePt t="3337" x="788988" y="4124325"/>
          <p14:tracePt t="3353" x="779463" y="4105275"/>
          <p14:tracePt t="3370" x="779463" y="4097338"/>
          <p14:tracePt t="3387" x="771525" y="4060825"/>
          <p14:tracePt t="3403" x="752475" y="4043363"/>
          <p14:tracePt t="3420" x="735013" y="4025900"/>
          <p14:tracePt t="3437" x="717550" y="4006850"/>
          <p14:tracePt t="3453" x="698500" y="3998913"/>
          <p14:tracePt t="3470" x="673100" y="3989388"/>
          <p14:tracePt t="3487" x="646113" y="3971925"/>
          <p14:tracePt t="3503" x="609600" y="3944938"/>
          <p14:tracePt t="3520" x="582613" y="3925888"/>
          <p14:tracePt t="3537" x="573088" y="3917950"/>
          <p14:tracePt t="3573" x="565150" y="3917950"/>
          <p14:tracePt t="3597" x="555625" y="3908425"/>
          <p14:tracePt t="3605" x="546100" y="3898900"/>
          <p14:tracePt t="3620" x="538163" y="3890963"/>
          <p14:tracePt t="3637" x="511175" y="3873500"/>
          <p14:tracePt t="3654" x="501650" y="3863975"/>
          <p14:tracePt t="3687" x="501650" y="3854450"/>
          <p14:tracePt t="3725" x="493713" y="3854450"/>
          <p14:tracePt t="3733" x="484188" y="3854450"/>
          <p14:tracePt t="3757" x="474663" y="3854450"/>
          <p14:tracePt t="3773" x="466725" y="3854450"/>
          <p14:tracePt t="3797" x="457200" y="3854450"/>
          <p14:tracePt t="3813" x="430213" y="3863975"/>
          <p14:tracePt t="3829" x="420688" y="3863975"/>
          <p14:tracePt t="3837" x="420688" y="3873500"/>
          <p14:tracePt t="3845" x="412750" y="3881438"/>
          <p14:tracePt t="3869" x="412750" y="3890963"/>
          <p14:tracePt t="4165" x="393700" y="3890963"/>
          <p14:tracePt t="4181" x="393700" y="3881438"/>
          <p14:tracePt t="4189" x="393700" y="3873500"/>
          <p14:tracePt t="4197" x="393700" y="3863975"/>
          <p14:tracePt t="4213" x="393700" y="3854450"/>
          <p14:tracePt t="4222" x="385763" y="3854450"/>
          <p14:tracePt t="4238" x="385763" y="3846513"/>
          <p14:tracePt t="4254" x="368300" y="3827463"/>
          <p14:tracePt t="4270" x="358775" y="3819525"/>
          <p14:tracePt t="4287" x="358775" y="3800475"/>
          <p14:tracePt t="4304" x="349250" y="3773488"/>
          <p14:tracePt t="4320" x="349250" y="3756025"/>
          <p14:tracePt t="4337" x="341313" y="3729038"/>
          <p14:tracePt t="4353" x="341313" y="3721100"/>
          <p14:tracePt t="4370" x="341313" y="3711575"/>
          <p14:tracePt t="4387" x="341313" y="3702050"/>
          <p14:tracePt t="4420" x="331788" y="3684588"/>
          <p14:tracePt t="4437" x="331788" y="3667125"/>
          <p14:tracePt t="4454" x="331788" y="3657600"/>
          <p14:tracePt t="4470" x="331788" y="3640138"/>
          <p14:tracePt t="4487" x="331788" y="3630613"/>
          <p14:tracePt t="4504" x="331788" y="3621088"/>
          <p14:tracePt t="4537" x="331788" y="3603625"/>
          <p14:tracePt t="4554" x="331788" y="3576638"/>
          <p14:tracePt t="4570" x="349250" y="3549650"/>
          <p14:tracePt t="4587" x="349250" y="3532188"/>
          <p14:tracePt t="4604" x="349250" y="3522663"/>
          <p14:tracePt t="4645" x="349250" y="3514725"/>
          <p14:tracePt t="4765" x="358775" y="3514725"/>
          <p14:tracePt t="4797" x="358775" y="3505200"/>
          <p14:tracePt t="4957" x="358775" y="3495675"/>
          <p14:tracePt t="5038" x="358775" y="3487738"/>
          <p14:tracePt t="5213" x="376238" y="3487738"/>
          <p14:tracePt t="5222" x="403225" y="3478213"/>
          <p14:tracePt t="5230" x="474663" y="3468688"/>
          <p14:tracePt t="5237" x="565150" y="3451225"/>
          <p14:tracePt t="5254" x="708025" y="3406775"/>
          <p14:tracePt t="5271" x="860425" y="3343275"/>
          <p14:tracePt t="5287" x="977900" y="3289300"/>
          <p14:tracePt t="5304" x="1066800" y="3263900"/>
          <p14:tracePt t="5320" x="1130300" y="3227388"/>
          <p14:tracePt t="5337" x="1165225" y="3209925"/>
          <p14:tracePt t="5354" x="1182688" y="3200400"/>
          <p14:tracePt t="5370" x="1182688" y="3190875"/>
          <p14:tracePt t="5387" x="1182688" y="3182938"/>
          <p14:tracePt t="5420" x="1182688" y="3173413"/>
          <p14:tracePt t="5437" x="1138238" y="3182938"/>
          <p14:tracePt t="5454" x="1103313" y="3217863"/>
          <p14:tracePt t="5470" x="1084263" y="3227388"/>
          <p14:tracePt t="5717" x="1084263" y="3236913"/>
          <p14:tracePt t="5725" x="1076325" y="3236913"/>
          <p14:tracePt t="5733" x="1066800" y="3254375"/>
          <p14:tracePt t="5741" x="1057275" y="3281363"/>
          <p14:tracePt t="5757" x="1039813" y="3281363"/>
          <p14:tracePt t="5770" x="1030288" y="3281363"/>
          <p14:tracePt t="5787" x="1012825" y="3289300"/>
          <p14:tracePt t="5804" x="1003300" y="3289300"/>
          <p14:tracePt t="5821" x="995363" y="3289300"/>
          <p14:tracePt t="5837" x="977900" y="3289300"/>
          <p14:tracePt t="5854" x="958850" y="3298825"/>
          <p14:tracePt t="5870" x="941388" y="3308350"/>
          <p14:tracePt t="5887" x="931863" y="3308350"/>
          <p14:tracePt t="5904" x="923925" y="3316288"/>
          <p14:tracePt t="5920" x="914400" y="3316288"/>
          <p14:tracePt t="5937" x="896938" y="3325813"/>
          <p14:tracePt t="5954" x="887413" y="3335338"/>
          <p14:tracePt t="5971" x="877888" y="3335338"/>
          <p14:tracePt t="5987" x="860425" y="3343275"/>
          <p14:tracePt t="6004" x="833438" y="3352800"/>
          <p14:tracePt t="6021" x="806450" y="3352800"/>
          <p14:tracePt t="6037" x="762000" y="3370263"/>
          <p14:tracePt t="6054" x="735013" y="3370263"/>
          <p14:tracePt t="6071" x="725488" y="3379788"/>
          <p14:tracePt t="6087" x="708025" y="3389313"/>
          <p14:tracePt t="6104" x="690563" y="3397250"/>
          <p14:tracePt t="6121" x="654050" y="3406775"/>
          <p14:tracePt t="6137" x="627063" y="3406775"/>
          <p14:tracePt t="6154" x="592138" y="3424238"/>
          <p14:tracePt t="6171" x="582613" y="3424238"/>
          <p14:tracePt t="6187" x="565150" y="3424238"/>
          <p14:tracePt t="6204" x="555625" y="3424238"/>
          <p14:tracePt t="6221" x="538163" y="3433763"/>
          <p14:tracePt t="6237" x="528638" y="3441700"/>
          <p14:tracePt t="6469" x="546100" y="3441700"/>
          <p14:tracePt t="6477" x="573088" y="3441700"/>
          <p14:tracePt t="6487" x="609600" y="3441700"/>
          <p14:tracePt t="6504" x="744538" y="3441700"/>
          <p14:tracePt t="6521" x="914400" y="3416300"/>
          <p14:tracePt t="6537" x="1066800" y="3389313"/>
          <p14:tracePt t="6554" x="1209675" y="3352800"/>
          <p14:tracePt t="6571" x="1300163" y="3335338"/>
          <p14:tracePt t="6587" x="1344613" y="3308350"/>
          <p14:tracePt t="6604" x="1381125" y="3298825"/>
          <p14:tracePt t="6621" x="1416050" y="3281363"/>
          <p14:tracePt t="6637" x="1487488" y="3254375"/>
          <p14:tracePt t="6654" x="1560513" y="3227388"/>
          <p14:tracePt t="6671" x="1622425" y="3190875"/>
          <p14:tracePt t="6687" x="1676400" y="3190875"/>
          <p14:tracePt t="6704" x="1730375" y="3190875"/>
          <p14:tracePt t="6721" x="1774825" y="3182938"/>
          <p14:tracePt t="6737" x="1811338" y="3163888"/>
          <p14:tracePt t="6754" x="1838325" y="3155950"/>
          <p14:tracePt t="6886" x="1819275" y="3155950"/>
          <p14:tracePt t="6893" x="1811338" y="3146425"/>
          <p14:tracePt t="6934" x="1811338" y="3119438"/>
          <p14:tracePt t="6941" x="1838325" y="3084513"/>
          <p14:tracePt t="6949" x="1873250" y="3057525"/>
          <p14:tracePt t="6958" x="1927225" y="3030538"/>
          <p14:tracePt t="6971" x="1990725" y="2994025"/>
          <p14:tracePt t="6987" x="2070100" y="2932113"/>
          <p14:tracePt t="7004" x="2160588" y="2868613"/>
          <p14:tracePt t="7021" x="2249488" y="2797175"/>
          <p14:tracePt t="7037" x="2447925" y="2644775"/>
          <p14:tracePt t="7054" x="2590800" y="2554288"/>
          <p14:tracePt t="7071" x="2760663" y="2474913"/>
          <p14:tracePt t="7087" x="2976563" y="2393950"/>
          <p14:tracePt t="7104" x="3190875" y="2312988"/>
          <p14:tracePt t="7121" x="3416300" y="2241550"/>
          <p14:tracePt t="7138" x="3559175" y="2214563"/>
          <p14:tracePt t="7154" x="3721100" y="2197100"/>
          <p14:tracePt t="7171" x="3873500" y="2170113"/>
          <p14:tracePt t="7188" x="4060825" y="2133600"/>
          <p14:tracePt t="7204" x="4249738" y="2097088"/>
          <p14:tracePt t="7221" x="4402138" y="2052638"/>
          <p14:tracePt t="7238" x="4572000" y="2035175"/>
          <p14:tracePt t="7254" x="4652963" y="2025650"/>
          <p14:tracePt t="7271" x="4724400" y="2025650"/>
          <p14:tracePt t="7287" x="4832350" y="2025650"/>
          <p14:tracePt t="7304" x="4930775" y="2017713"/>
          <p14:tracePt t="7321" x="4984750" y="2008188"/>
          <p14:tracePt t="7338" x="5011738" y="2008188"/>
          <p14:tracePt t="7354" x="5019675" y="2008188"/>
          <p14:tracePt t="7371" x="5029200" y="2008188"/>
          <p14:tracePt t="7414" x="5038725" y="2008188"/>
          <p14:tracePt t="7438" x="5046663" y="2008188"/>
          <p14:tracePt t="7454" x="5056188" y="2008188"/>
          <p14:tracePt t="7469" x="5065713" y="2008188"/>
          <p14:tracePt t="7477" x="5073650" y="2008188"/>
          <p14:tracePt t="7487" x="5083175" y="2008188"/>
          <p14:tracePt t="7504" x="5100638" y="2017713"/>
          <p14:tracePt t="7521" x="5110163" y="2017713"/>
          <p14:tracePt t="7574" x="5118100" y="2017713"/>
          <p14:tracePt t="7598" x="5127625" y="2017713"/>
          <p14:tracePt t="7606" x="5137150" y="2017713"/>
          <p14:tracePt t="7942" x="5145088" y="2008188"/>
          <p14:tracePt t="7965" x="5145088" y="1998663"/>
          <p14:tracePt t="8214" x="5154613" y="1998663"/>
          <p14:tracePt t="8222" x="5154613" y="1990725"/>
          <p14:tracePt t="8310" x="5154613" y="1981200"/>
          <p14:tracePt t="8326" x="5154613" y="1971675"/>
          <p14:tracePt t="8342" x="5137150" y="1971675"/>
          <p14:tracePt t="8366" x="5137150" y="1963738"/>
          <p14:tracePt t="8398" x="5127625" y="1963738"/>
          <p14:tracePt t="8430" x="5118100" y="1963738"/>
          <p14:tracePt t="8462" x="5110163" y="1963738"/>
          <p14:tracePt t="8678" x="5100638" y="1963738"/>
          <p14:tracePt t="8702" x="5100638" y="1954213"/>
          <p14:tracePt t="8766" x="5092700" y="1954213"/>
          <p14:tracePt t="8838" x="5083175" y="1954213"/>
          <p14:tracePt t="8870" x="5073650" y="1954213"/>
          <p14:tracePt t="8878" x="5065713" y="1954213"/>
          <p14:tracePt t="8902" x="5056188" y="1954213"/>
          <p14:tracePt t="8934" x="5046663" y="1954213"/>
          <p14:tracePt t="8982" x="5038725" y="1954213"/>
          <p14:tracePt t="8998" x="5029200" y="1954213"/>
          <p14:tracePt t="9030" x="5019675" y="1954213"/>
          <p14:tracePt t="9046" x="5011738" y="1944688"/>
          <p14:tracePt t="9094" x="5002213" y="1944688"/>
          <p14:tracePt t="9126" x="4992688" y="1944688"/>
          <p14:tracePt t="9150" x="4984750" y="1944688"/>
          <p14:tracePt t="9182" x="4975225" y="1936750"/>
          <p14:tracePt t="9262" x="4965700" y="1936750"/>
          <p14:tracePt t="9270" x="4957763" y="1936750"/>
          <p14:tracePt t="9278" x="4948238" y="1927225"/>
          <p14:tracePt t="9294" x="4940300" y="1917700"/>
          <p14:tracePt t="9304" x="4930775" y="1909763"/>
          <p14:tracePt t="9321" x="4921250" y="1900238"/>
          <p14:tracePt t="9342" x="4913313" y="1892300"/>
          <p14:tracePt t="9406" x="4903788" y="1882775"/>
          <p14:tracePt t="9414" x="4903788" y="1873250"/>
          <p14:tracePt t="9422" x="4894263" y="1865313"/>
          <p14:tracePt t="9438" x="4894263" y="1846263"/>
          <p14:tracePt t="9454" x="4886325" y="1838325"/>
          <p14:tracePt t="9471" x="4886325" y="1811338"/>
          <p14:tracePt t="9488" x="4876800" y="1792288"/>
          <p14:tracePt t="9504" x="4876800" y="1765300"/>
          <p14:tracePt t="9521" x="4876800" y="1739900"/>
          <p14:tracePt t="9538" x="4876800" y="1712913"/>
          <p14:tracePt t="9555" x="4876800" y="1693863"/>
          <p14:tracePt t="9571" x="4876800" y="1666875"/>
          <p14:tracePt t="9588" x="4876800" y="1658938"/>
          <p14:tracePt t="9605" x="4894263" y="1639888"/>
          <p14:tracePt t="9622" x="4903788" y="1622425"/>
          <p14:tracePt t="9638" x="4913313" y="1612900"/>
          <p14:tracePt t="9655" x="4930775" y="1595438"/>
          <p14:tracePt t="9702" x="4940300" y="1595438"/>
          <p14:tracePt t="9710" x="4940300" y="1587500"/>
          <p14:tracePt t="9734" x="4948238" y="1587500"/>
          <p14:tracePt t="9774" x="4957763" y="1587500"/>
          <p14:tracePt t="9782" x="4965700" y="1587500"/>
          <p14:tracePt t="9798" x="4975225" y="1587500"/>
          <p14:tracePt t="9806" x="4992688" y="1587500"/>
          <p14:tracePt t="9821" x="5002213" y="1587500"/>
          <p14:tracePt t="9838" x="5046663" y="1587500"/>
          <p14:tracePt t="9854" x="5056188" y="1587500"/>
          <p14:tracePt t="9871" x="5073650" y="1587500"/>
          <p14:tracePt t="9888" x="5083175" y="1587500"/>
          <p14:tracePt t="9921" x="5100638" y="1587500"/>
          <p14:tracePt t="9950" x="5110163" y="1595438"/>
          <p14:tracePt t="9958" x="5118100" y="1595438"/>
          <p14:tracePt t="9974" x="5127625" y="1604963"/>
          <p14:tracePt t="9988" x="5127625" y="1612900"/>
          <p14:tracePt t="10005" x="5137150" y="1622425"/>
          <p14:tracePt t="10022" x="5145088" y="1639888"/>
          <p14:tracePt t="10038" x="5145088" y="1658938"/>
          <p14:tracePt t="10055" x="5145088" y="1685925"/>
          <p14:tracePt t="10071" x="5145088" y="1703388"/>
          <p14:tracePt t="10088" x="5145088" y="1712913"/>
          <p14:tracePt t="10105" x="5145088" y="1730375"/>
          <p14:tracePt t="10121" x="5145088" y="1757363"/>
          <p14:tracePt t="10138" x="5145088" y="1765300"/>
          <p14:tracePt t="10155" x="5137150" y="1784350"/>
          <p14:tracePt t="10171" x="5127625" y="1801813"/>
          <p14:tracePt t="10188" x="5118100" y="1811338"/>
          <p14:tracePt t="10205" x="5118100" y="1828800"/>
          <p14:tracePt t="10221" x="5110163" y="1846263"/>
          <p14:tracePt t="10238" x="5100638" y="1855788"/>
          <p14:tracePt t="10255" x="5092700" y="1855788"/>
          <p14:tracePt t="10271" x="5083175" y="1873250"/>
          <p14:tracePt t="10288" x="5073650" y="1882775"/>
          <p14:tracePt t="10305" x="5065713" y="1882775"/>
          <p14:tracePt t="10321" x="5046663" y="1900238"/>
          <p14:tracePt t="10338" x="5029200" y="1900238"/>
          <p14:tracePt t="10355" x="5011738" y="1900238"/>
          <p14:tracePt t="10371" x="4984750" y="1900238"/>
          <p14:tracePt t="10388" x="4930775" y="1900238"/>
          <p14:tracePt t="10405" x="4876800" y="1900238"/>
          <p14:tracePt t="10406" x="4849813" y="1900238"/>
          <p14:tracePt t="10422" x="4805363" y="1900238"/>
          <p14:tracePt t="10438" x="4778375" y="1900238"/>
          <p14:tracePt t="10455" x="4768850" y="1900238"/>
          <p14:tracePt t="10471" x="4751388" y="1900238"/>
          <p14:tracePt t="10488" x="4724400" y="1900238"/>
          <p14:tracePt t="10505" x="4706938" y="1900238"/>
          <p14:tracePt t="10521" x="4679950" y="1900238"/>
          <p14:tracePt t="10538" x="4652963" y="1900238"/>
          <p14:tracePt t="10555" x="4643438" y="1900238"/>
          <p14:tracePt t="10571" x="4625975" y="1900238"/>
          <p14:tracePt t="10588" x="4616450" y="1900238"/>
          <p14:tracePt t="10605" x="4608513" y="1900238"/>
          <p14:tracePt t="10622" x="4598988" y="1900238"/>
          <p14:tracePt t="10638" x="4589463" y="1900238"/>
          <p14:tracePt t="10655" x="4562475" y="1900238"/>
          <p14:tracePt t="10671" x="4535488" y="1900238"/>
          <p14:tracePt t="10758" x="4527550" y="1892300"/>
          <p14:tracePt t="10774" x="4535488" y="1882775"/>
          <p14:tracePt t="10782" x="4581525" y="1882775"/>
          <p14:tracePt t="10790" x="4635500" y="1865313"/>
          <p14:tracePt t="10805" x="4697413" y="1865313"/>
          <p14:tracePt t="10822" x="4876800" y="1855788"/>
          <p14:tracePt t="10838" x="4957763" y="1855788"/>
          <p14:tracePt t="10855" x="5011738" y="1855788"/>
          <p14:tracePt t="10871" x="5038725" y="1855788"/>
          <p14:tracePt t="10888" x="5046663" y="1855788"/>
          <p14:tracePt t="10905" x="5056188" y="1855788"/>
          <p14:tracePt t="10921" x="5073650" y="1855788"/>
          <p14:tracePt t="10938" x="5073650" y="1865313"/>
          <p14:tracePt t="10955" x="5083175" y="1873250"/>
          <p14:tracePt t="10971" x="5092700" y="1873250"/>
          <p14:tracePt t="11054" x="5092700" y="1882775"/>
          <p14:tracePt t="11118" x="5092700" y="1892300"/>
          <p14:tracePt t="11158" x="5083175" y="1892300"/>
          <p14:tracePt t="11190" x="5065713" y="1892300"/>
          <p14:tracePt t="11222" x="5056188" y="1882775"/>
          <p14:tracePt t="11278" x="5056188" y="1873250"/>
          <p14:tracePt t="11294" x="5056188" y="1865313"/>
          <p14:tracePt t="11334" x="5065713" y="1865313"/>
          <p14:tracePt t="11358" x="5073650" y="1865313"/>
          <p14:tracePt t="11382" x="5073650" y="1873250"/>
          <p14:tracePt t="11398" x="5073650" y="1882775"/>
          <p14:tracePt t="11414" x="5065713" y="1882775"/>
          <p14:tracePt t="11518" x="5065713" y="1855788"/>
          <p14:tracePt t="11534" x="5073650" y="1838325"/>
          <p14:tracePt t="11542" x="5073650" y="1819275"/>
          <p14:tracePt t="11550" x="5073650" y="1792288"/>
          <p14:tracePt t="11558" x="5083175" y="1757363"/>
          <p14:tracePt t="11572" x="5083175" y="1712913"/>
          <p14:tracePt t="11588" x="5083175" y="1612900"/>
          <p14:tracePt t="11605" x="5056188" y="1524000"/>
          <p14:tracePt t="11622" x="4975225" y="1381125"/>
          <p14:tracePt t="11638" x="4921250" y="1290638"/>
          <p14:tracePt t="11655" x="4849813" y="1192213"/>
          <p14:tracePt t="11671" x="4768850" y="1076325"/>
          <p14:tracePt t="11688" x="4714875" y="995363"/>
          <p14:tracePt t="11705" x="4687888" y="958850"/>
          <p14:tracePt t="11721" x="4660900" y="914400"/>
          <p14:tracePt t="11738" x="4652963" y="904875"/>
          <p14:tracePt t="11755" x="4643438" y="877888"/>
          <p14:tracePt t="11772" x="4643438" y="842963"/>
          <p14:tracePt t="11788" x="4625975" y="788988"/>
          <p14:tracePt t="11805" x="4616450" y="762000"/>
          <p14:tracePt t="11822" x="4581525" y="673100"/>
          <p14:tracePt t="11838" x="4572000" y="646113"/>
          <p14:tracePt t="11855" x="4572000" y="627063"/>
          <p14:tracePt t="11872" x="4572000" y="609600"/>
          <p14:tracePt t="11888" x="4572000" y="600075"/>
          <p14:tracePt t="11905" x="4572000" y="592138"/>
          <p14:tracePt t="11922" x="4562475" y="565150"/>
          <p14:tracePt t="11938" x="4562475" y="555625"/>
          <p14:tracePt t="11955" x="4562475" y="546100"/>
          <p14:tracePt t="11998" x="4562475" y="538163"/>
          <p14:tracePt t="12063" x="4562475" y="528638"/>
          <p14:tracePt t="12078" x="4581525" y="528638"/>
          <p14:tracePt t="12087" x="4608513" y="528638"/>
          <p14:tracePt t="12094" x="4616450" y="528638"/>
          <p14:tracePt t="12105" x="4635500" y="538163"/>
          <p14:tracePt t="12122" x="4670425" y="538163"/>
          <p14:tracePt t="12138" x="4687888" y="538163"/>
          <p14:tracePt t="12238" x="4670425" y="538163"/>
          <p14:tracePt t="12246" x="4643438" y="538163"/>
          <p14:tracePt t="12255" x="4598988" y="538163"/>
          <p14:tracePt t="12272" x="4527550" y="528638"/>
          <p14:tracePt t="12288" x="4508500" y="511175"/>
          <p14:tracePt t="12358" x="4527550" y="520700"/>
          <p14:tracePt t="12366" x="4545013" y="520700"/>
          <p14:tracePt t="12374" x="4562475" y="528638"/>
          <p14:tracePt t="12388" x="4572000" y="538163"/>
          <p14:tracePt t="12405" x="4598988" y="546100"/>
          <p14:tracePt t="12438" x="4608513" y="555625"/>
          <p14:tracePt t="12486" x="4608513" y="565150"/>
          <p14:tracePt t="12550" x="4625975" y="565150"/>
          <p14:tracePt t="12558" x="4652963" y="565150"/>
          <p14:tracePt t="12566" x="4660900" y="565150"/>
          <p14:tracePt t="13334" x="4679950" y="565150"/>
          <p14:tracePt t="13342" x="4687888" y="565150"/>
          <p14:tracePt t="13350" x="4697413" y="565150"/>
          <p14:tracePt t="13358" x="4714875" y="565150"/>
          <p14:tracePt t="13372" x="4741863" y="573088"/>
          <p14:tracePt t="13389" x="4795838" y="600075"/>
          <p14:tracePt t="13405" x="4867275" y="619125"/>
          <p14:tracePt t="13407" x="4894263" y="627063"/>
          <p14:tracePt t="13422" x="4975225" y="654050"/>
          <p14:tracePt t="13439" x="5029200" y="663575"/>
          <p14:tracePt t="13455" x="5065713" y="681038"/>
          <p14:tracePt t="13472" x="5110163" y="698500"/>
          <p14:tracePt t="13489" x="5127625" y="717550"/>
          <p14:tracePt t="13505" x="5172075" y="735013"/>
          <p14:tracePt t="13522" x="5208588" y="762000"/>
          <p14:tracePt t="13539" x="5253038" y="798513"/>
          <p14:tracePt t="13555" x="5307013" y="842963"/>
          <p14:tracePt t="13572" x="5378450" y="904875"/>
          <p14:tracePt t="13588" x="5459413" y="1003300"/>
          <p14:tracePt t="13605" x="5522913" y="1076325"/>
          <p14:tracePt t="13622" x="5602288" y="1155700"/>
          <p14:tracePt t="13639" x="5648325" y="1219200"/>
          <p14:tracePt t="13655" x="5692775" y="1282700"/>
          <p14:tracePt t="13672" x="5754688" y="1344613"/>
          <p14:tracePt t="13688" x="5835650" y="1435100"/>
          <p14:tracePt t="13705" x="5926138" y="1497013"/>
          <p14:tracePt t="13722" x="5997575" y="1550988"/>
          <p14:tracePt t="13738" x="6051550" y="1577975"/>
          <p14:tracePt t="13755" x="6105525" y="1612900"/>
          <p14:tracePt t="13772" x="6176963" y="1658938"/>
          <p14:tracePt t="13789" x="6265863" y="1703388"/>
          <p14:tracePt t="13805" x="6319838" y="1739900"/>
          <p14:tracePt t="13822" x="6373813" y="1765300"/>
          <p14:tracePt t="13839" x="6391275" y="1774825"/>
          <p14:tracePt t="13855" x="6418263" y="1801813"/>
          <p14:tracePt t="13872" x="6481763" y="1828800"/>
          <p14:tracePt t="13889" x="6543675" y="1838325"/>
          <p14:tracePt t="13905" x="6597650" y="1846263"/>
          <p14:tracePt t="13922" x="6642100" y="1855788"/>
          <p14:tracePt t="13939" x="6661150" y="1855788"/>
          <p14:tracePt t="13955" x="6678613" y="1865313"/>
          <p14:tracePt t="13972" x="6688138" y="1865313"/>
          <p14:tracePt t="13989" x="6696075" y="1865313"/>
          <p14:tracePt t="14023" x="6705600" y="1873250"/>
          <p14:tracePt t="14039" x="6715125" y="1873250"/>
          <p14:tracePt t="14055" x="6723063" y="1892300"/>
          <p14:tracePt t="14072" x="6732588" y="1917700"/>
          <p14:tracePt t="14089" x="6742113" y="1927225"/>
          <p14:tracePt t="14105" x="6750050" y="1944688"/>
          <p14:tracePt t="14139" x="6759575" y="1971675"/>
          <p14:tracePt t="14155" x="6759575" y="1981200"/>
          <p14:tracePt t="14311" x="6742113" y="1981200"/>
          <p14:tracePt t="14319" x="6732588" y="1981200"/>
          <p14:tracePt t="14374" x="6750050" y="1981200"/>
          <p14:tracePt t="14383" x="6786563" y="1990725"/>
          <p14:tracePt t="14391" x="6813550" y="1998663"/>
          <p14:tracePt t="14405" x="6867525" y="1998663"/>
          <p14:tracePt t="14422" x="7019925" y="2017713"/>
          <p14:tracePt t="14439" x="7145338" y="2017713"/>
          <p14:tracePt t="14455" x="7226300" y="2017713"/>
          <p14:tracePt t="14472" x="7288213" y="2017713"/>
          <p14:tracePt t="14489" x="7315200" y="2017713"/>
          <p14:tracePt t="14558" x="7324725" y="2017713"/>
          <p14:tracePt t="14647" x="7315200" y="2017713"/>
          <p14:tracePt t="14655" x="7297738" y="2017713"/>
          <p14:tracePt t="14662" x="7278688" y="2017713"/>
          <p14:tracePt t="14672" x="7261225" y="2017713"/>
          <p14:tracePt t="14689" x="7226300" y="2017713"/>
          <p14:tracePt t="14705" x="7153275" y="2017713"/>
          <p14:tracePt t="14722" x="7099300" y="2017713"/>
          <p14:tracePt t="14739" x="7027863" y="2008188"/>
          <p14:tracePt t="14756" x="6992938" y="1998663"/>
          <p14:tracePt t="14772" x="6929438" y="1990725"/>
          <p14:tracePt t="14789" x="6848475" y="1981200"/>
          <p14:tracePt t="14806" x="6777038" y="1963738"/>
          <p14:tracePt t="14822" x="6696075" y="1936750"/>
          <p14:tracePt t="14839" x="6688138" y="1936750"/>
          <p14:tracePt t="14919" x="6678613" y="1936750"/>
          <p14:tracePt t="14935" x="6678613" y="1927225"/>
          <p14:tracePt t="14942" x="6669088" y="1927225"/>
          <p14:tracePt t="14974" x="6661150" y="1917700"/>
          <p14:tracePt t="15023" x="6669088" y="1917700"/>
          <p14:tracePt t="15030" x="6705600" y="1917700"/>
          <p14:tracePt t="15039" x="6742113" y="1917700"/>
          <p14:tracePt t="15056" x="6867525" y="1936750"/>
          <p14:tracePt t="15072" x="7046913" y="1954213"/>
          <p14:tracePt t="15089" x="7180263" y="1971675"/>
          <p14:tracePt t="15106" x="7261225" y="1981200"/>
          <p14:tracePt t="15122" x="7278688" y="1981200"/>
          <p14:tracePt t="15198" x="7297738" y="1981200"/>
          <p14:tracePt t="15319" x="7288213" y="1981200"/>
          <p14:tracePt t="15334" x="7278688" y="1981200"/>
          <p14:tracePt t="15350" x="7261225" y="1981200"/>
          <p14:tracePt t="15358" x="7243763" y="1981200"/>
          <p14:tracePt t="15366" x="7226300" y="1971675"/>
          <p14:tracePt t="15374" x="7216775" y="1963738"/>
          <p14:tracePt t="15389" x="7207250" y="1963738"/>
          <p14:tracePt t="15406" x="7199313" y="1954213"/>
          <p14:tracePt t="15422" x="7189788" y="1944688"/>
          <p14:tracePt t="15447" x="7189788" y="1936750"/>
          <p14:tracePt t="15606" x="7189788" y="1927225"/>
          <p14:tracePt t="15759" x="7180263" y="1927225"/>
          <p14:tracePt t="15767" x="7172325" y="1927225"/>
          <p14:tracePt t="15775" x="7162800" y="1917700"/>
          <p14:tracePt t="15983" x="7172325" y="1917700"/>
          <p14:tracePt t="15991" x="7172325" y="1927225"/>
          <p14:tracePt t="16015" x="7180263" y="1936750"/>
          <p14:tracePt t="16039" x="7180263" y="1944688"/>
          <p14:tracePt t="16119" x="7189788" y="1954213"/>
          <p14:tracePt t="16231" x="7199313" y="1954213"/>
          <p14:tracePt t="16263" x="7207250" y="1944688"/>
          <p14:tracePt t="16279" x="7207250" y="1936750"/>
          <p14:tracePt t="16295" x="7207250" y="1927225"/>
          <p14:tracePt t="16303" x="7207250" y="1909763"/>
          <p14:tracePt t="16311" x="7207250" y="1900238"/>
          <p14:tracePt t="16322" x="7207250" y="1873250"/>
          <p14:tracePt t="16339" x="7207250" y="1811338"/>
          <p14:tracePt t="16356" x="7189788" y="1666875"/>
          <p14:tracePt t="16372" x="7189788" y="1514475"/>
          <p14:tracePt t="16389" x="7172325" y="1371600"/>
          <p14:tracePt t="16406" x="7145338" y="1219200"/>
          <p14:tracePt t="16407" x="7135813" y="1155700"/>
          <p14:tracePt t="16422" x="7091363" y="1022350"/>
          <p14:tracePt t="16439" x="7046913" y="904875"/>
          <p14:tracePt t="16456" x="6992938" y="798513"/>
          <p14:tracePt t="16472" x="6965950" y="744538"/>
          <p14:tracePt t="16489" x="6956425" y="725488"/>
          <p14:tracePt t="16506" x="6956425" y="717550"/>
          <p14:tracePt t="16522" x="6956425" y="698500"/>
          <p14:tracePt t="16539" x="6956425" y="673100"/>
          <p14:tracePt t="16556" x="6946900" y="646113"/>
          <p14:tracePt t="16573" x="6938963" y="609600"/>
          <p14:tracePt t="16589" x="6938963" y="592138"/>
          <p14:tracePt t="16606" x="6929438" y="546100"/>
          <p14:tracePt t="16623" x="6921500" y="474663"/>
          <p14:tracePt t="16639" x="6921500" y="457200"/>
          <p14:tracePt t="16759" x="6921500" y="474663"/>
          <p14:tracePt t="16767" x="6921500" y="493713"/>
          <p14:tracePt t="16775" x="6921500" y="511175"/>
          <p14:tracePt t="16789" x="6921500" y="528638"/>
          <p14:tracePt t="16806" x="6921500" y="555625"/>
          <p14:tracePt t="16823" x="6929438" y="565150"/>
          <p14:tracePt t="16959" x="6938963" y="565150"/>
          <p14:tracePt t="16966" x="6938963" y="582613"/>
          <p14:tracePt t="16983" x="6938963" y="592138"/>
          <p14:tracePt t="16991" x="6938963" y="600075"/>
          <p14:tracePt t="17007" x="6938963" y="609600"/>
          <p14:tracePt t="17095" x="6946900" y="609600"/>
          <p14:tracePt t="17287" x="6911975" y="609600"/>
          <p14:tracePt t="17295" x="6858000" y="619125"/>
          <p14:tracePt t="17306" x="6813550" y="619125"/>
          <p14:tracePt t="17322" x="6669088" y="663575"/>
          <p14:tracePt t="17339" x="6481763" y="744538"/>
          <p14:tracePt t="17356" x="6211888" y="860425"/>
          <p14:tracePt t="17373" x="5827713" y="1022350"/>
          <p14:tracePt t="17389" x="5343525" y="1228725"/>
          <p14:tracePt t="17406" x="4894263" y="1452563"/>
          <p14:tracePt t="17408" x="4679950" y="1587500"/>
          <p14:tracePt t="17423" x="4383088" y="1792288"/>
          <p14:tracePt t="17439" x="4060825" y="2017713"/>
          <p14:tracePt t="17456" x="3846513" y="2160588"/>
          <p14:tracePt t="17473" x="3675063" y="2286000"/>
          <p14:tracePt t="17489" x="3505200" y="2401888"/>
          <p14:tracePt t="17506" x="3352800" y="2519363"/>
          <p14:tracePt t="17523" x="3244850" y="2627313"/>
          <p14:tracePt t="17539" x="3155950" y="2743200"/>
          <p14:tracePt t="17556" x="3084513" y="2859088"/>
          <p14:tracePt t="17573" x="3011488" y="3003550"/>
          <p14:tracePt t="17589" x="2913063" y="3146425"/>
          <p14:tracePt t="17606" x="2806700" y="3281363"/>
          <p14:tracePt t="17623" x="2662238" y="3495675"/>
          <p14:tracePt t="17639" x="2581275" y="3667125"/>
          <p14:tracePt t="17656" x="2492375" y="3819525"/>
          <p14:tracePt t="17673" x="2411413" y="3962400"/>
          <p14:tracePt t="17689" x="2349500" y="4070350"/>
          <p14:tracePt t="17706" x="2286000" y="4151313"/>
          <p14:tracePt t="17723" x="2259013" y="4222750"/>
          <p14:tracePt t="17739" x="2214563" y="4294188"/>
          <p14:tracePt t="17756" x="2143125" y="4410075"/>
          <p14:tracePt t="17773" x="2070100" y="4508500"/>
          <p14:tracePt t="17789" x="1954213" y="4643438"/>
          <p14:tracePt t="17807" x="1730375" y="4795838"/>
          <p14:tracePt t="17823" x="1550988" y="4921250"/>
          <p14:tracePt t="17839" x="1381125" y="5029200"/>
          <p14:tracePt t="17856" x="1246188" y="5137150"/>
          <p14:tracePt t="17873" x="1192213" y="5199063"/>
          <p14:tracePt t="17889" x="1138238" y="5280025"/>
          <p14:tracePt t="17906" x="1103313" y="5370513"/>
          <p14:tracePt t="17923" x="1039813" y="5486400"/>
          <p14:tracePt t="17939" x="977900" y="5594350"/>
          <p14:tracePt t="17956" x="914400" y="5719763"/>
          <p14:tracePt t="17973" x="850900" y="5845175"/>
          <p14:tracePt t="17989" x="771525" y="5997575"/>
          <p14:tracePt t="18006" x="698500" y="6132513"/>
          <p14:tracePt t="18023" x="619125" y="6265863"/>
          <p14:tracePt t="18039" x="582613" y="6319838"/>
          <p14:tracePt t="18056" x="555625" y="6356350"/>
          <p14:tracePt t="18073" x="538163" y="6400800"/>
          <p14:tracePt t="18089" x="520700" y="6427788"/>
          <p14:tracePt t="18106" x="484188" y="6454775"/>
          <p14:tracePt t="18123" x="439738" y="6472238"/>
          <p14:tracePt t="18140" x="403225" y="6472238"/>
          <p14:tracePt t="18156" x="331788" y="6472238"/>
          <p14:tracePt t="18173" x="233363" y="6472238"/>
          <p14:tracePt t="18190" x="134938" y="6472238"/>
          <p14:tracePt t="18207" x="88900" y="6472238"/>
          <p14:tracePt t="18223" x="71438" y="6464300"/>
          <p14:tracePt t="18239" x="63500" y="6464300"/>
          <p14:tracePt t="18256" x="63500" y="6454775"/>
          <p14:tracePt t="18273" x="63500" y="6437313"/>
          <p14:tracePt t="18290" x="63500" y="6427788"/>
          <p14:tracePt t="18407" x="71438" y="6427788"/>
          <p14:tracePt t="18415" x="107950" y="6427788"/>
          <p14:tracePt t="18423" x="125413" y="6437313"/>
          <p14:tracePt t="18439" x="169863" y="6445250"/>
          <p14:tracePt t="18456" x="196850" y="6445250"/>
          <p14:tracePt t="18473" x="215900" y="6445250"/>
          <p14:tracePt t="18489" x="233363" y="6445250"/>
          <p14:tracePt t="18506" x="250825" y="6427788"/>
          <p14:tracePt t="18523" x="260350" y="6391275"/>
          <p14:tracePt t="18540" x="277813" y="6329363"/>
          <p14:tracePt t="18556" x="287338" y="6238875"/>
          <p14:tracePt t="18573" x="287338" y="6149975"/>
          <p14:tracePt t="18590" x="304800" y="6042025"/>
          <p14:tracePt t="18606" x="322263" y="5916613"/>
          <p14:tracePt t="18623" x="349250" y="5737225"/>
          <p14:tracePt t="18639" x="385763" y="5638800"/>
          <p14:tracePt t="18656" x="403225" y="5522913"/>
          <p14:tracePt t="18673" x="420688" y="5414963"/>
          <p14:tracePt t="18689" x="420688" y="5343525"/>
          <p14:tracePt t="18706" x="420688" y="5262563"/>
          <p14:tracePt t="18723" x="420688" y="5191125"/>
          <p14:tracePt t="18740" x="420688" y="5137150"/>
          <p14:tracePt t="18756" x="420688" y="5092700"/>
          <p14:tracePt t="18773" x="439738" y="5038725"/>
          <p14:tracePt t="18790" x="439738" y="4965700"/>
          <p14:tracePt t="18807" x="439738" y="4849813"/>
          <p14:tracePt t="18823" x="439738" y="4787900"/>
          <p14:tracePt t="18839" x="439738" y="4724400"/>
          <p14:tracePt t="18856" x="447675" y="4660900"/>
          <p14:tracePt t="18873" x="447675" y="4562475"/>
          <p14:tracePt t="18889" x="447675" y="4419600"/>
          <p14:tracePt t="18906" x="447675" y="4284663"/>
          <p14:tracePt t="18923" x="447675" y="4203700"/>
          <p14:tracePt t="18940" x="447675" y="4151313"/>
          <p14:tracePt t="18956" x="447675" y="4105275"/>
          <p14:tracePt t="18973" x="447675" y="4070350"/>
          <p14:tracePt t="18990" x="447675" y="4025900"/>
          <p14:tracePt t="19007" x="439738" y="3952875"/>
          <p14:tracePt t="19023" x="439738" y="3898900"/>
          <p14:tracePt t="19040" x="439738" y="3881438"/>
          <p14:tracePt t="19056" x="439738" y="3863975"/>
          <p14:tracePt t="19073" x="439738" y="3846513"/>
          <p14:tracePt t="19089" x="439738" y="3819525"/>
          <p14:tracePt t="19106" x="439738" y="3810000"/>
          <p14:tracePt t="19123" x="439738" y="3783013"/>
          <p14:tracePt t="19139" x="439738" y="3765550"/>
          <p14:tracePt t="19156" x="439738" y="3746500"/>
          <p14:tracePt t="19173" x="439738" y="3738563"/>
          <p14:tracePt t="19190" x="430213" y="3729038"/>
          <p14:tracePt t="19207" x="420688" y="3694113"/>
          <p14:tracePt t="19223" x="403225" y="3675063"/>
          <p14:tracePt t="19240" x="393700" y="3648075"/>
          <p14:tracePt t="19256" x="385763" y="3630613"/>
          <p14:tracePt t="19273" x="385763" y="3613150"/>
          <p14:tracePt t="19290" x="376238" y="3603625"/>
          <p14:tracePt t="19306" x="368300" y="3586163"/>
          <p14:tracePt t="19323" x="358775" y="3568700"/>
          <p14:tracePt t="19340" x="341313" y="3549650"/>
          <p14:tracePt t="19356" x="322263" y="3522663"/>
          <p14:tracePt t="19373" x="304800" y="3505200"/>
          <p14:tracePt t="19390" x="304800" y="3495675"/>
          <p14:tracePt t="19407" x="287338" y="3478213"/>
          <p14:tracePt t="19423" x="277813" y="3460750"/>
          <p14:tracePt t="19456" x="268288" y="3451225"/>
          <p14:tracePt t="19473" x="250825" y="3433763"/>
          <p14:tracePt t="19490" x="233363" y="3397250"/>
          <p14:tracePt t="19506" x="223838" y="3379788"/>
          <p14:tracePt t="19523" x="215900" y="3370263"/>
          <p14:tracePt t="19540" x="215900" y="3352800"/>
          <p14:tracePt t="19556" x="206375" y="3343275"/>
          <p14:tracePt t="19573" x="206375" y="3325813"/>
          <p14:tracePt t="19590" x="206375" y="3316288"/>
          <p14:tracePt t="19607" x="206375" y="3289300"/>
          <p14:tracePt t="19623" x="206375" y="3271838"/>
          <p14:tracePt t="19640" x="206375" y="3254375"/>
          <p14:tracePt t="19656" x="206375" y="3244850"/>
          <p14:tracePt t="19673" x="206375" y="3236913"/>
          <p14:tracePt t="19690" x="206375" y="3217863"/>
          <p14:tracePt t="19735" x="215900" y="3209925"/>
          <p14:tracePt t="19751" x="233363" y="3209925"/>
          <p14:tracePt t="19767" x="250825" y="3209925"/>
          <p14:tracePt t="19776" x="260350" y="3209925"/>
          <p14:tracePt t="19790" x="268288" y="3209925"/>
          <p14:tracePt t="19807" x="295275" y="3200400"/>
          <p14:tracePt t="19823" x="304800" y="3200400"/>
          <p14:tracePt t="19840" x="322263" y="3200400"/>
          <p14:tracePt t="19873" x="331788" y="3200400"/>
          <p14:tracePt t="19890" x="341313" y="3200400"/>
          <p14:tracePt t="19911" x="349250" y="3200400"/>
          <p14:tracePt t="19927" x="358775" y="3209925"/>
          <p14:tracePt t="19943" x="358775" y="3217863"/>
          <p14:tracePt t="19956" x="358775" y="3227388"/>
          <p14:tracePt t="19973" x="368300" y="3254375"/>
          <p14:tracePt t="19990" x="368300" y="3289300"/>
          <p14:tracePt t="20007" x="368300" y="3325813"/>
          <p14:tracePt t="20023" x="376238" y="3335338"/>
          <p14:tracePt t="20040" x="376238" y="3343275"/>
          <p14:tracePt t="20056" x="376238" y="3352800"/>
          <p14:tracePt t="20073" x="376238" y="3362325"/>
          <p14:tracePt t="20090" x="385763" y="3379788"/>
          <p14:tracePt t="20106" x="385763" y="3397250"/>
          <p14:tracePt t="20123" x="393700" y="3424238"/>
          <p14:tracePt t="20140" x="403225" y="3433763"/>
          <p14:tracePt t="20279" x="403225" y="3424238"/>
          <p14:tracePt t="20287" x="403225" y="3416300"/>
          <p14:tracePt t="20295" x="393700" y="3416300"/>
          <p14:tracePt t="20306" x="393700" y="3397250"/>
          <p14:tracePt t="20323" x="393700" y="3389313"/>
          <p14:tracePt t="20343" x="393700" y="3379788"/>
          <p14:tracePt t="20463" x="393700" y="3362325"/>
          <p14:tracePt t="20479" x="393700" y="3352800"/>
          <p14:tracePt t="20487" x="393700" y="3343275"/>
          <p14:tracePt t="20495" x="393700" y="3335338"/>
          <p14:tracePt t="20506" x="393700" y="3325813"/>
          <p14:tracePt t="20523" x="393700" y="3308350"/>
          <p14:tracePt t="20540" x="393700" y="3298825"/>
          <p14:tracePt t="20559" x="393700" y="3289300"/>
          <p14:tracePt t="20855" x="393700" y="3281363"/>
          <p14:tracePt t="20887" x="385763" y="3281363"/>
          <p14:tracePt t="20911" x="376238" y="3281363"/>
          <p14:tracePt t="20935" x="368300" y="3281363"/>
          <p14:tracePt t="20943" x="358775" y="3281363"/>
          <p14:tracePt t="20951" x="349250" y="3281363"/>
          <p14:tracePt t="20967" x="341313" y="3281363"/>
          <p14:tracePt t="20976" x="331788" y="3281363"/>
          <p14:tracePt t="20992" x="322263" y="3281363"/>
          <p14:tracePt t="21015" x="314325" y="3281363"/>
          <p14:tracePt t="21031" x="304800" y="3281363"/>
          <p14:tracePt t="21040" x="295275" y="3281363"/>
          <p14:tracePt t="21057" x="295275" y="3271838"/>
          <p14:tracePt t="21063" x="287338" y="3271838"/>
          <p14:tracePt t="21073" x="277813" y="3271838"/>
          <p14:tracePt t="21127" x="277813" y="3263900"/>
          <p14:tracePt t="21151" x="268288" y="3263900"/>
          <p14:tracePt t="21175" x="268288" y="3254375"/>
          <p14:tracePt t="21191" x="268288" y="3244850"/>
          <p14:tracePt t="21207" x="268288" y="3236913"/>
          <p14:tracePt t="21215" x="287338" y="3236913"/>
          <p14:tracePt t="21231" x="295275" y="3236913"/>
          <p14:tracePt t="21240" x="304800" y="3236913"/>
          <p14:tracePt t="21257" x="322263" y="3236913"/>
          <p14:tracePt t="21273" x="349250" y="3236913"/>
          <p14:tracePt t="21290" x="376238" y="3263900"/>
          <p14:tracePt t="21307" x="412750" y="3308350"/>
          <p14:tracePt t="21323" x="439738" y="3362325"/>
          <p14:tracePt t="21340" x="474663" y="3406775"/>
          <p14:tracePt t="21357" x="484188" y="3433763"/>
          <p14:tracePt t="21373" x="501650" y="3468688"/>
          <p14:tracePt t="21390" x="511175" y="3495675"/>
          <p14:tracePt t="21407" x="520700" y="3559175"/>
          <p14:tracePt t="21423" x="520700" y="3603625"/>
          <p14:tracePt t="21440" x="520700" y="3667125"/>
          <p14:tracePt t="21457" x="520700" y="3702050"/>
          <p14:tracePt t="21473" x="511175" y="3746500"/>
          <p14:tracePt t="21490" x="501650" y="3765550"/>
          <p14:tracePt t="21507" x="474663" y="3792538"/>
          <p14:tracePt t="21523" x="457200" y="3810000"/>
          <p14:tracePt t="21540" x="430213" y="3827463"/>
          <p14:tracePt t="21557" x="412750" y="3836988"/>
          <p14:tracePt t="21574" x="393700" y="3836988"/>
          <p14:tracePt t="21590" x="368300" y="3836988"/>
          <p14:tracePt t="21607" x="331788" y="3827463"/>
          <p14:tracePt t="21623" x="304800" y="3810000"/>
          <p14:tracePt t="21640" x="295275" y="3800475"/>
          <p14:tracePt t="21657" x="277813" y="3756025"/>
          <p14:tracePt t="21673" x="260350" y="3702050"/>
          <p14:tracePt t="21690" x="233363" y="3648075"/>
          <p14:tracePt t="21707" x="223838" y="3586163"/>
          <p14:tracePt t="21723" x="215900" y="3549650"/>
          <p14:tracePt t="21740" x="215900" y="3505200"/>
          <p14:tracePt t="21757" x="215900" y="3460750"/>
          <p14:tracePt t="21774" x="223838" y="3416300"/>
          <p14:tracePt t="21790" x="233363" y="3379788"/>
          <p14:tracePt t="21807" x="241300" y="3335338"/>
          <p14:tracePt t="21823" x="260350" y="3298825"/>
          <p14:tracePt t="21840" x="268288" y="3281363"/>
          <p14:tracePt t="21857" x="287338" y="3263900"/>
          <p14:tracePt t="21873" x="295275" y="3254375"/>
          <p14:tracePt t="21890" x="314325" y="3236913"/>
          <p14:tracePt t="21907" x="331788" y="3217863"/>
          <p14:tracePt t="21923" x="349250" y="3200400"/>
          <p14:tracePt t="21940" x="358775" y="3200400"/>
          <p14:tracePt t="21957" x="376238" y="3182938"/>
          <p14:tracePt t="21974" x="403225" y="3182938"/>
          <p14:tracePt t="21990" x="412750" y="3182938"/>
          <p14:tracePt t="22007" x="430213" y="3182938"/>
          <p14:tracePt t="22024" x="457200" y="3190875"/>
          <p14:tracePt t="22040" x="474663" y="3244850"/>
          <p14:tracePt t="22057" x="493713" y="3316288"/>
          <p14:tracePt t="22073" x="511175" y="3379788"/>
          <p14:tracePt t="22090" x="520700" y="3451225"/>
          <p14:tracePt t="22107" x="520700" y="3514725"/>
          <p14:tracePt t="22123" x="520700" y="3586163"/>
          <p14:tracePt t="22140" x="511175" y="3648075"/>
          <p14:tracePt t="22157" x="493713" y="3729038"/>
          <p14:tracePt t="22174" x="466725" y="3800475"/>
          <p14:tracePt t="22190" x="439738" y="3863975"/>
          <p14:tracePt t="22207" x="403225" y="3925888"/>
          <p14:tracePt t="22223" x="385763" y="3952875"/>
          <p14:tracePt t="22240" x="368300" y="3971925"/>
          <p14:tracePt t="22257" x="358775" y="3971925"/>
          <p14:tracePt t="22273" x="349250" y="3979863"/>
          <p14:tracePt t="22290" x="331788" y="3979863"/>
          <p14:tracePt t="22307" x="287338" y="3979863"/>
          <p14:tracePt t="22324" x="241300" y="3944938"/>
          <p14:tracePt t="22340" x="206375" y="3908425"/>
          <p14:tracePt t="22357" x="188913" y="3846513"/>
          <p14:tracePt t="22373" x="152400" y="3792538"/>
          <p14:tracePt t="22390" x="152400" y="3721100"/>
          <p14:tracePt t="22407" x="142875" y="3630613"/>
          <p14:tracePt t="22424" x="142875" y="3576638"/>
          <p14:tracePt t="22440" x="142875" y="3522663"/>
          <p14:tracePt t="22457" x="179388" y="3478213"/>
          <p14:tracePt t="22473" x="196850" y="3433763"/>
          <p14:tracePt t="22490" x="206375" y="3397250"/>
          <p14:tracePt t="22507" x="233363" y="3352800"/>
          <p14:tracePt t="22523" x="233363" y="3325813"/>
          <p14:tracePt t="22540" x="250825" y="3298825"/>
          <p14:tracePt t="22557" x="268288" y="3271838"/>
          <p14:tracePt t="22574" x="295275" y="3244850"/>
          <p14:tracePt t="22590" x="322263" y="3227388"/>
          <p14:tracePt t="22608" x="349250" y="3217863"/>
          <p14:tracePt t="22623" x="368300" y="3217863"/>
          <p14:tracePt t="22640" x="393700" y="3217863"/>
          <p14:tracePt t="22657" x="430213" y="3217863"/>
          <p14:tracePt t="22673" x="457200" y="3227388"/>
          <p14:tracePt t="22690" x="466725" y="3227388"/>
          <p14:tracePt t="22707" x="484188" y="3244850"/>
          <p14:tracePt t="22724" x="484188" y="3271838"/>
          <p14:tracePt t="22740" x="501650" y="3343275"/>
          <p14:tracePt t="22757" x="520700" y="3433763"/>
          <p14:tracePt t="22774" x="520700" y="3541713"/>
          <p14:tracePt t="22790" x="520700" y="3640138"/>
          <p14:tracePt t="22807" x="511175" y="3729038"/>
          <p14:tracePt t="22823" x="501650" y="3765550"/>
          <p14:tracePt t="22840" x="484188" y="3783013"/>
          <p14:tracePt t="22857" x="466725" y="3800475"/>
          <p14:tracePt t="22874" x="439738" y="3800475"/>
          <p14:tracePt t="22890" x="393700" y="3800475"/>
          <p14:tracePt t="22907" x="349250" y="3800475"/>
          <p14:tracePt t="22924" x="287338" y="3783013"/>
          <p14:tracePt t="22940" x="215900" y="3756025"/>
          <p14:tracePt t="22957" x="161925" y="3721100"/>
          <p14:tracePt t="22974" x="107950" y="3684588"/>
          <p14:tracePt t="22990" x="63500" y="3640138"/>
          <p14:tracePt t="23007" x="53975" y="3532188"/>
          <p14:tracePt t="23024" x="53975" y="3460750"/>
          <p14:tracePt t="23040" x="53975" y="3397250"/>
          <p14:tracePt t="23057" x="71438" y="3325813"/>
          <p14:tracePt t="23074" x="88900" y="3289300"/>
          <p14:tracePt t="23090" x="125413" y="3244850"/>
          <p14:tracePt t="23107" x="134938" y="3236913"/>
          <p14:tracePt t="23124" x="142875" y="3227388"/>
          <p14:tracePt t="23140" x="161925" y="3217863"/>
          <p14:tracePt t="23157" x="179388" y="3217863"/>
          <p14:tracePt t="23174" x="215900" y="3209925"/>
          <p14:tracePt t="23190" x="241300" y="3209925"/>
          <p14:tracePt t="23207" x="268288" y="3209925"/>
          <p14:tracePt t="23224" x="277813" y="3209925"/>
          <p14:tracePt t="23240" x="295275" y="3217863"/>
          <p14:tracePt t="23257" x="295275" y="3236913"/>
          <p14:tracePt t="23274" x="314325" y="3289300"/>
          <p14:tracePt t="23290" x="341313" y="3370263"/>
          <p14:tracePt t="23307" x="349250" y="3451225"/>
          <p14:tracePt t="23324" x="358775" y="3505200"/>
          <p14:tracePt t="23340" x="358775" y="3549650"/>
          <p14:tracePt t="23357" x="358775" y="3603625"/>
          <p14:tracePt t="23374" x="349250" y="3657600"/>
          <p14:tracePt t="23390" x="322263" y="3729038"/>
          <p14:tracePt t="23407" x="295275" y="3836988"/>
          <p14:tracePt t="23424" x="260350" y="3917950"/>
          <p14:tracePt t="23440" x="223838" y="3989388"/>
          <p14:tracePt t="23457" x="152400" y="4051300"/>
          <p14:tracePt t="23474" x="125413" y="4087813"/>
          <p14:tracePt t="23490" x="115888" y="4114800"/>
          <p14:tracePt t="23507" x="107950" y="4132263"/>
          <p14:tracePt t="23524" x="107950" y="4141788"/>
          <p14:tracePt t="23575" x="107950" y="4114800"/>
          <p14:tracePt t="23583" x="88900" y="4070350"/>
          <p14:tracePt t="23592" x="80963" y="4016375"/>
          <p14:tracePt t="23607" x="53975" y="3890963"/>
          <p14:tracePt t="23624" x="53975" y="3746500"/>
          <p14:tracePt t="23640" x="53975" y="3621088"/>
          <p14:tracePt t="23657" x="80963" y="3514725"/>
          <p14:tracePt t="23674" x="125413" y="3433763"/>
          <p14:tracePt t="23690" x="179388" y="3343275"/>
          <p14:tracePt t="23707" x="206375" y="3298825"/>
          <p14:tracePt t="23724" x="241300" y="3244850"/>
          <p14:tracePt t="23740" x="268288" y="3217863"/>
          <p14:tracePt t="23757" x="295275" y="3173413"/>
          <p14:tracePt t="23774" x="314325" y="3146425"/>
          <p14:tracePt t="23790" x="331788" y="3128963"/>
          <p14:tracePt t="23807" x="349250" y="3111500"/>
          <p14:tracePt t="23848" x="358775" y="3101975"/>
          <p14:tracePt t="23864" x="368300" y="3101975"/>
          <p14:tracePt t="23888" x="385763" y="3101975"/>
          <p14:tracePt t="23904" x="393700" y="3101975"/>
          <p14:tracePt t="23911" x="412750" y="3101975"/>
          <p14:tracePt t="23924" x="420688" y="3111500"/>
          <p14:tracePt t="23941" x="474663" y="3182938"/>
          <p14:tracePt t="23957" x="520700" y="3254375"/>
          <p14:tracePt t="23974" x="538163" y="3343275"/>
          <p14:tracePt t="23990" x="538163" y="3433763"/>
          <p14:tracePt t="24007" x="538163" y="3559175"/>
          <p14:tracePt t="24024" x="538163" y="3621088"/>
          <p14:tracePt t="24040" x="511175" y="3702050"/>
          <p14:tracePt t="24057" x="484188" y="3773488"/>
          <p14:tracePt t="24074" x="457200" y="3810000"/>
          <p14:tracePt t="24090" x="430213" y="3854450"/>
          <p14:tracePt t="24107" x="412750" y="3881438"/>
          <p14:tracePt t="24124" x="403225" y="3898900"/>
          <p14:tracePt t="24141" x="385763" y="3908425"/>
          <p14:tracePt t="24157" x="376238" y="3908425"/>
          <p14:tracePt t="24174" x="368300" y="3908425"/>
          <p14:tracePt t="24190" x="341313" y="3908425"/>
          <p14:tracePt t="24207" x="241300" y="3846513"/>
          <p14:tracePt t="24224" x="188913" y="3773488"/>
          <p14:tracePt t="24240" x="169863" y="3721100"/>
          <p14:tracePt t="24257" x="152400" y="3667125"/>
          <p14:tracePt t="24274" x="152400" y="3613150"/>
          <p14:tracePt t="24290" x="169863" y="3559175"/>
          <p14:tracePt t="24307" x="196850" y="3495675"/>
          <p14:tracePt t="24324" x="223838" y="3424238"/>
          <p14:tracePt t="24341" x="260350" y="3362325"/>
          <p14:tracePt t="24357" x="295275" y="3316288"/>
          <p14:tracePt t="24374" x="304800" y="3298825"/>
          <p14:tracePt t="24391" x="322263" y="3281363"/>
          <p14:tracePt t="24407" x="341313" y="3263900"/>
          <p14:tracePt t="24424" x="349250" y="3263900"/>
          <p14:tracePt t="24440" x="358775" y="3263900"/>
          <p14:tracePt t="24457" x="385763" y="3263900"/>
          <p14:tracePt t="24474" x="430213" y="3271838"/>
          <p14:tracePt t="24491" x="484188" y="3316288"/>
          <p14:tracePt t="24507" x="501650" y="3343275"/>
          <p14:tracePt t="24524" x="528638" y="3370263"/>
          <p14:tracePt t="24540" x="528638" y="3416300"/>
          <p14:tracePt t="24557" x="528638" y="3487738"/>
          <p14:tracePt t="24574" x="528638" y="3586163"/>
          <p14:tracePt t="24591" x="520700" y="3711575"/>
          <p14:tracePt t="24607" x="447675" y="3890963"/>
          <p14:tracePt t="24624" x="412750" y="3962400"/>
          <p14:tracePt t="24641" x="393700" y="3979863"/>
          <p14:tracePt t="24657" x="376238" y="3998913"/>
          <p14:tracePt t="24674" x="368300" y="3998913"/>
          <p14:tracePt t="24690" x="358775" y="3998913"/>
          <p14:tracePt t="24707" x="322263" y="3971925"/>
          <p14:tracePt t="24724" x="287338" y="3890963"/>
          <p14:tracePt t="24741" x="241300" y="3800475"/>
          <p14:tracePt t="24757" x="196850" y="3684588"/>
          <p14:tracePt t="24774" x="169863" y="3603625"/>
          <p14:tracePt t="24791" x="169863" y="3532188"/>
          <p14:tracePt t="24807" x="188913" y="3451225"/>
          <p14:tracePt t="24824" x="233363" y="3397250"/>
          <p14:tracePt t="24841" x="260350" y="3362325"/>
          <p14:tracePt t="24857" x="287338" y="3325813"/>
          <p14:tracePt t="24874" x="314325" y="3289300"/>
          <p14:tracePt t="24891" x="341313" y="3263900"/>
          <p14:tracePt t="24907" x="349250" y="3244850"/>
          <p14:tracePt t="24924" x="368300" y="3244850"/>
          <p14:tracePt t="24941" x="376238" y="3244850"/>
          <p14:tracePt t="24957" x="403225" y="3244850"/>
          <p14:tracePt t="24974" x="430213" y="3289300"/>
          <p14:tracePt t="24991" x="457200" y="3362325"/>
          <p14:tracePt t="25007" x="484188" y="3522663"/>
          <p14:tracePt t="25024" x="484188" y="3630613"/>
          <p14:tracePt t="25041" x="474663" y="3694113"/>
          <p14:tracePt t="25057" x="447675" y="3746500"/>
          <p14:tracePt t="25074" x="430213" y="3756025"/>
          <p14:tracePt t="25090" x="403225" y="3765550"/>
          <p14:tracePt t="25107" x="385763" y="3765550"/>
          <p14:tracePt t="25124" x="385763" y="3756025"/>
          <p14:tracePt t="25141" x="368300" y="3729038"/>
          <p14:tracePt t="25158" x="349250" y="3675063"/>
          <p14:tracePt t="25174" x="341313" y="3603625"/>
          <p14:tracePt t="25191" x="341313" y="3522663"/>
          <p14:tracePt t="25207" x="358775" y="3424238"/>
          <p14:tracePt t="25224" x="385763" y="3397250"/>
          <p14:tracePt t="25241" x="393700" y="3397250"/>
          <p14:tracePt t="25274" x="412750" y="3397250"/>
          <p14:tracePt t="25291" x="412750" y="3433763"/>
          <p14:tracePt t="25307" x="430213" y="3522663"/>
          <p14:tracePt t="25324" x="439738" y="3667125"/>
          <p14:tracePt t="25341" x="439738" y="3810000"/>
          <p14:tracePt t="25357" x="439738" y="3873500"/>
          <p14:tracePt t="25374" x="403225" y="3917950"/>
          <p14:tracePt t="25391" x="385763" y="3925888"/>
          <p14:tracePt t="25408" x="341313" y="3890963"/>
          <p14:tracePt t="25424" x="341313" y="3881438"/>
          <p14:tracePt t="25608" x="341313" y="3890963"/>
          <p14:tracePt t="25616" x="349250" y="3917950"/>
          <p14:tracePt t="25624" x="368300" y="3935413"/>
          <p14:tracePt t="25641" x="385763" y="3944938"/>
          <p14:tracePt t="25657" x="447675" y="3944938"/>
          <p14:tracePt t="25674" x="493713" y="3952875"/>
          <p14:tracePt t="25691" x="511175" y="3962400"/>
          <p14:tracePt t="25708" x="546100" y="3962400"/>
          <p14:tracePt t="25724" x="565150" y="3962400"/>
          <p14:tracePt t="25741" x="582613" y="3962400"/>
          <p14:tracePt t="25758" x="609600" y="3962400"/>
          <p14:tracePt t="25774" x="627063" y="3952875"/>
          <p14:tracePt t="25791" x="636588" y="3917950"/>
          <p14:tracePt t="25808" x="654050" y="3863975"/>
          <p14:tracePt t="25824" x="654050" y="3827463"/>
          <p14:tracePt t="25841" x="654050" y="3800475"/>
          <p14:tracePt t="25857" x="646113" y="3773488"/>
          <p14:tracePt t="25874" x="636588" y="3756025"/>
          <p14:tracePt t="25891" x="627063" y="3738563"/>
          <p14:tracePt t="25907" x="619125" y="3729038"/>
          <p14:tracePt t="25924" x="609600" y="3729038"/>
          <p14:tracePt t="25941" x="592138" y="3711575"/>
          <p14:tracePt t="25957" x="582613" y="3702050"/>
          <p14:tracePt t="25974" x="565150" y="3684588"/>
          <p14:tracePt t="25991" x="555625" y="3667125"/>
          <p14:tracePt t="26008" x="546100" y="3630613"/>
          <p14:tracePt t="26024" x="528638" y="3594100"/>
          <p14:tracePt t="26041" x="520700" y="3586163"/>
          <p14:tracePt t="26057" x="493713" y="3559175"/>
          <p14:tracePt t="26074" x="466725" y="3532188"/>
          <p14:tracePt t="26091" x="447675" y="3514725"/>
          <p14:tracePt t="26107" x="439738" y="3505200"/>
          <p14:tracePt t="26144" x="430213" y="3495675"/>
          <p14:tracePt t="26200" x="420688" y="3495675"/>
          <p14:tracePt t="26232" x="412750" y="3495675"/>
          <p14:tracePt t="26872" x="420688" y="3495675"/>
          <p14:tracePt t="26880" x="439738" y="3495675"/>
          <p14:tracePt t="26891" x="457200" y="3495675"/>
          <p14:tracePt t="26908" x="511175" y="3495675"/>
          <p14:tracePt t="26924" x="546100" y="3495675"/>
          <p14:tracePt t="26941" x="565150" y="3495675"/>
          <p14:tracePt t="26958" x="573088" y="3495675"/>
          <p14:tracePt t="26974" x="582613" y="3495675"/>
          <p14:tracePt t="27008" x="592138" y="3495675"/>
          <p14:tracePt t="27024" x="600075" y="3495675"/>
          <p14:tracePt t="27041" x="609600" y="3495675"/>
          <p14:tracePt t="27058" x="619125" y="3495675"/>
          <p14:tracePt t="27192" x="627063" y="3495675"/>
          <p14:tracePt t="27696" x="627063" y="3487738"/>
          <p14:tracePt t="27856" x="627063" y="3478213"/>
          <p14:tracePt t="28072" x="619125" y="3468688"/>
          <p14:tracePt t="28168" x="609600" y="3451225"/>
          <p14:tracePt t="28184" x="600075" y="3441700"/>
          <p14:tracePt t="28192" x="592138" y="3433763"/>
          <p14:tracePt t="28200" x="573088" y="3416300"/>
          <p14:tracePt t="28208" x="565150" y="3406775"/>
          <p14:tracePt t="28224" x="528638" y="3389313"/>
          <p14:tracePt t="28241" x="493713" y="3362325"/>
          <p14:tracePt t="28258" x="466725" y="3352800"/>
          <p14:tracePt t="28275" x="457200" y="3343275"/>
          <p14:tracePt t="28291" x="439738" y="3343275"/>
          <p14:tracePt t="28336" x="430213" y="3343275"/>
          <p14:tracePt t="28408" x="420688" y="3343275"/>
          <p14:tracePt t="28432" x="412750" y="3335338"/>
          <p14:tracePt t="28448" x="403225" y="3335338"/>
          <p14:tracePt t="28464" x="403225" y="3325813"/>
          <p14:tracePt t="28488" x="393700" y="3316288"/>
          <p14:tracePt t="28536" x="393700" y="3308350"/>
          <p14:tracePt t="28544" x="393700" y="3298825"/>
          <p14:tracePt t="28560" x="403225" y="3289300"/>
          <p14:tracePt t="28696" x="403225" y="3298825"/>
          <p14:tracePt t="28720" x="403225" y="3308350"/>
          <p14:tracePt t="28848" x="412750" y="3308350"/>
          <p14:tracePt t="28880" x="420688" y="3316288"/>
          <p14:tracePt t="28896" x="420688" y="3325813"/>
          <p14:tracePt t="28920" x="430213" y="3325813"/>
          <p14:tracePt t="29152" x="430213" y="3335338"/>
          <p14:tracePt t="29160" x="439738" y="3335338"/>
          <p14:tracePt t="29168" x="466725" y="3335338"/>
          <p14:tracePt t="29184" x="493713" y="3325813"/>
          <p14:tracePt t="29192" x="511175" y="3325813"/>
          <p14:tracePt t="29208" x="555625" y="3308350"/>
          <p14:tracePt t="29225" x="609600" y="3298825"/>
          <p14:tracePt t="29242" x="673100" y="3298825"/>
          <p14:tracePt t="29258" x="698500" y="3289300"/>
          <p14:tracePt t="29275" x="708025" y="3289300"/>
          <p14:tracePt t="29336" x="717550" y="3289300"/>
          <p14:tracePt t="29360" x="708025" y="3289300"/>
          <p14:tracePt t="29368" x="690563" y="3298825"/>
          <p14:tracePt t="29393" x="681038" y="3298825"/>
          <p14:tracePt t="29464" x="698500" y="3298825"/>
          <p14:tracePt t="29472" x="725488" y="3289300"/>
          <p14:tracePt t="29480" x="762000" y="3289300"/>
          <p14:tracePt t="29491" x="806450" y="3289300"/>
          <p14:tracePt t="29508" x="896938" y="3281363"/>
          <p14:tracePt t="29525" x="958850" y="3281363"/>
          <p14:tracePt t="29584" x="941388" y="3281363"/>
          <p14:tracePt t="29592" x="914400" y="3271838"/>
          <p14:tracePt t="29600" x="877888" y="3263900"/>
          <p14:tracePt t="29608" x="869950" y="3263900"/>
          <p14:tracePt t="29625" x="825500" y="3254375"/>
          <p14:tracePt t="29696" x="825500" y="3244850"/>
          <p14:tracePt t="29704" x="842963" y="3236913"/>
          <p14:tracePt t="29712" x="869950" y="3227388"/>
          <p14:tracePt t="29725" x="923925" y="3227388"/>
          <p14:tracePt t="29742" x="1049338" y="3209925"/>
          <p14:tracePt t="29758" x="1120775" y="3190875"/>
          <p14:tracePt t="29775" x="1147763" y="3182938"/>
          <p14:tracePt t="29816" x="1147763" y="3173413"/>
          <p14:tracePt t="29825" x="1120775" y="3173413"/>
          <p14:tracePt t="29842" x="1093788" y="3163888"/>
          <p14:tracePt t="29858" x="1084263" y="3163888"/>
          <p14:tracePt t="29944" x="1084263" y="3173413"/>
          <p14:tracePt t="29952" x="1084263" y="3190875"/>
          <p14:tracePt t="29961" x="1076325" y="3217863"/>
          <p14:tracePt t="29975" x="1066800" y="3236913"/>
          <p14:tracePt t="29992" x="1012825" y="3325813"/>
          <p14:tracePt t="30008" x="850900" y="3522663"/>
          <p14:tracePt t="30025" x="752475" y="3648075"/>
          <p14:tracePt t="30042" x="681038" y="3738563"/>
          <p14:tracePt t="30058" x="654050" y="3792538"/>
          <p14:tracePt t="30075" x="646113" y="3819525"/>
          <p14:tracePt t="30092" x="636588" y="3827463"/>
          <p14:tracePt t="30108" x="636588" y="3836988"/>
          <p14:tracePt t="30125" x="636588" y="3846513"/>
          <p14:tracePt t="30176" x="627063" y="3846513"/>
          <p14:tracePt t="30184" x="609600" y="3846513"/>
          <p14:tracePt t="30192" x="592138" y="3846513"/>
          <p14:tracePt t="30208" x="555625" y="3836988"/>
          <p14:tracePt t="30225" x="511175" y="3836988"/>
          <p14:tracePt t="30242" x="493713" y="3836988"/>
          <p14:tracePt t="30258" x="484188" y="3836988"/>
          <p14:tracePt t="30304" x="474663" y="3836988"/>
          <p14:tracePt t="30312" x="466725" y="3836988"/>
          <p14:tracePt t="30325" x="466725" y="3819525"/>
          <p14:tracePt t="30342" x="447675" y="3792538"/>
          <p14:tracePt t="30358" x="447675" y="3773488"/>
          <p14:tracePt t="30375" x="447675" y="3756025"/>
          <p14:tracePt t="30496" x="447675" y="3746500"/>
          <p14:tracePt t="30504" x="474663" y="3746500"/>
          <p14:tracePt t="30512" x="528638" y="3746500"/>
          <p14:tracePt t="30525" x="573088" y="3765550"/>
          <p14:tracePt t="30542" x="698500" y="3800475"/>
          <p14:tracePt t="30558" x="762000" y="3827463"/>
          <p14:tracePt t="30575" x="806450" y="3854450"/>
          <p14:tracePt t="30593" x="815975" y="3873500"/>
          <p14:tracePt t="30608" x="825500" y="3890963"/>
          <p14:tracePt t="30625" x="842963" y="3908425"/>
          <p14:tracePt t="30712" x="825500" y="3890963"/>
          <p14:tracePt t="30720" x="806450" y="3890963"/>
          <p14:tracePt t="30728" x="788988" y="3881438"/>
          <p14:tracePt t="30742" x="752475" y="3873500"/>
          <p14:tracePt t="30758" x="690563" y="3854450"/>
          <p14:tracePt t="30775" x="636588" y="3846513"/>
          <p14:tracePt t="30792" x="627063" y="3836988"/>
          <p14:tracePt t="30864" x="636588" y="3836988"/>
          <p14:tracePt t="30872" x="663575" y="3836988"/>
          <p14:tracePt t="30880" x="708025" y="3836988"/>
          <p14:tracePt t="30892" x="771525" y="3846513"/>
          <p14:tracePt t="30909" x="923925" y="3890963"/>
          <p14:tracePt t="30925" x="1012825" y="3917950"/>
          <p14:tracePt t="30942" x="1030288" y="3925888"/>
          <p14:tracePt t="30977" x="1012825" y="3925888"/>
          <p14:tracePt t="30992" x="958850" y="3908425"/>
          <p14:tracePt t="31008" x="896938" y="3890963"/>
          <p14:tracePt t="31025" x="860425" y="3881438"/>
          <p14:tracePt t="31058" x="850900" y="3881438"/>
          <p14:tracePt t="31753" x="842963" y="3881438"/>
          <p14:tracePt t="31768" x="833438" y="3873500"/>
          <p14:tracePt t="31777" x="815975" y="3863975"/>
          <p14:tracePt t="31785" x="798513" y="3863975"/>
          <p14:tracePt t="31800" x="779463" y="3863975"/>
          <p14:tracePt t="31857" x="771525" y="3863975"/>
          <p14:tracePt t="31920" x="762000" y="3863975"/>
          <p14:tracePt t="31984" x="752475" y="3863975"/>
          <p14:tracePt t="32104" x="752475" y="3854450"/>
          <p14:tracePt t="32129" x="752475" y="3846513"/>
          <p14:tracePt t="32137" x="752475" y="3836988"/>
          <p14:tracePt t="32161" x="762000" y="3827463"/>
          <p14:tracePt t="32649" x="762000" y="3819525"/>
          <p14:tracePt t="32713" x="752475" y="3819525"/>
          <p14:tracePt t="32729" x="744538" y="3819525"/>
          <p14:tracePt t="32737" x="735013" y="3819525"/>
          <p14:tracePt t="32753" x="717550" y="3819525"/>
          <p14:tracePt t="32761" x="708025" y="3819525"/>
          <p14:tracePt t="32775" x="698500" y="3819525"/>
          <p14:tracePt t="32792" x="681038" y="3819525"/>
          <p14:tracePt t="32809" x="663575" y="3810000"/>
          <p14:tracePt t="32825" x="646113" y="3783013"/>
          <p14:tracePt t="32842" x="609600" y="3756025"/>
          <p14:tracePt t="32859" x="555625" y="3721100"/>
          <p14:tracePt t="32875" x="528638" y="3702050"/>
          <p14:tracePt t="32892" x="520700" y="3694113"/>
          <p14:tracePt t="32909" x="511175" y="3694113"/>
          <p14:tracePt t="32925" x="501650" y="3694113"/>
          <p14:tracePt t="32942" x="493713" y="3684588"/>
          <p14:tracePt t="32961" x="484188" y="3675063"/>
          <p14:tracePt t="32975" x="474663" y="3675063"/>
          <p14:tracePt t="32992" x="447675" y="3648075"/>
          <p14:tracePt t="33009" x="439738" y="3648075"/>
          <p14:tracePt t="33025" x="439738" y="3640138"/>
          <p14:tracePt t="33042" x="430213" y="3630613"/>
          <p14:tracePt t="33059" x="412750" y="3621088"/>
          <p14:tracePt t="33075" x="376238" y="3594100"/>
          <p14:tracePt t="33092" x="358775" y="3586163"/>
          <p14:tracePt t="33109" x="341313" y="3576638"/>
          <p14:tracePt t="33126" x="331788" y="3576638"/>
          <p14:tracePt t="33159" x="314325" y="3568700"/>
          <p14:tracePt t="33192" x="304800" y="3559175"/>
          <p14:tracePt t="33209" x="287338" y="3549650"/>
          <p14:tracePt t="33225" x="268288" y="3532188"/>
          <p14:tracePt t="33242" x="260350" y="3514725"/>
          <p14:tracePt t="33259" x="260350" y="3505200"/>
          <p14:tracePt t="33276" x="250825" y="3505200"/>
          <p14:tracePt t="33292" x="250825" y="3495675"/>
          <p14:tracePt t="33409" x="250825" y="3487738"/>
          <p14:tracePt t="33417" x="250825" y="3478213"/>
          <p14:tracePt t="33465" x="250825" y="3468688"/>
          <p14:tracePt t="33545" x="260350" y="3468688"/>
          <p14:tracePt t="33553" x="268288" y="3468688"/>
          <p14:tracePt t="33561" x="277813" y="3468688"/>
          <p14:tracePt t="33576" x="287338" y="3468688"/>
          <p14:tracePt t="33601" x="295275" y="3468688"/>
          <p14:tracePt t="33609" x="295275" y="3478213"/>
          <p14:tracePt t="33625" x="304800" y="3495675"/>
          <p14:tracePt t="33642" x="304800" y="3505200"/>
          <p14:tracePt t="33659" x="304800" y="3514725"/>
          <p14:tracePt t="33676" x="304800" y="3522663"/>
          <p14:tracePt t="33692" x="304800" y="3532188"/>
          <p14:tracePt t="33777" x="295275" y="3532188"/>
          <p14:tracePt t="33833" x="295275" y="3522663"/>
          <p14:tracePt t="33865" x="295275" y="3514725"/>
          <p14:tracePt t="34049" x="287338" y="3514725"/>
          <p14:tracePt t="34073" x="277813" y="3514725"/>
          <p14:tracePt t="34081" x="268288" y="3505200"/>
          <p14:tracePt t="34105" x="268288" y="3495675"/>
          <p14:tracePt t="34168" x="268288" y="3487738"/>
          <p14:tracePt t="34217" x="277813" y="3487738"/>
          <p14:tracePt t="34257" x="277813" y="3495675"/>
          <p14:tracePt t="34352" x="287338" y="3495675"/>
          <p14:tracePt t="34360" x="287338" y="3487738"/>
          <p14:tracePt t="34377" x="295275" y="3487738"/>
          <p14:tracePt t="34384" x="304800" y="3487738"/>
          <p14:tracePt t="34393" x="314325" y="3487738"/>
          <p14:tracePt t="34457" x="314325" y="3495675"/>
          <p14:tracePt t="34472" x="314325" y="3505200"/>
          <p14:tracePt t="34489" x="314325" y="3514725"/>
          <p14:tracePt t="34505" x="304800" y="3514725"/>
          <p14:tracePt t="34809" x="304800" y="3505200"/>
          <p14:tracePt t="34817" x="314325" y="3505200"/>
          <p14:tracePt t="34833" x="322263" y="3505200"/>
          <p14:tracePt t="34929" x="322263" y="3514725"/>
          <p14:tracePt t="34977" x="322263" y="3495675"/>
          <p14:tracePt t="34985" x="322263" y="3478213"/>
          <p14:tracePt t="34993" x="322263" y="3468688"/>
          <p14:tracePt t="35009" x="322263" y="3460750"/>
          <p14:tracePt t="35026" x="322263" y="3451225"/>
          <p14:tracePt t="35113" x="314325" y="3451225"/>
          <p14:tracePt t="35121" x="304800" y="3451225"/>
          <p14:tracePt t="35137" x="304800" y="3468688"/>
          <p14:tracePt t="35481" x="304800" y="3478213"/>
          <p14:tracePt t="35561" x="304800" y="3487738"/>
          <p14:tracePt t="35577" x="295275" y="3487738"/>
          <p14:tracePt t="35761" x="295275" y="3495675"/>
          <p14:tracePt t="35801" x="295275" y="3505200"/>
          <p14:tracePt t="36025" x="304800" y="3505200"/>
          <p14:tracePt t="36033" x="304800" y="3514725"/>
          <p14:tracePt t="36057" x="304800" y="3522663"/>
          <p14:tracePt t="36305" x="314325" y="3532188"/>
          <p14:tracePt t="36313" x="322263" y="3532188"/>
          <p14:tracePt t="36321" x="341313" y="3532188"/>
          <p14:tracePt t="36329" x="358775" y="3532188"/>
          <p14:tracePt t="36343" x="376238" y="3532188"/>
          <p14:tracePt t="36359" x="403225" y="3541713"/>
          <p14:tracePt t="36425" x="412750" y="3541713"/>
          <p14:tracePt t="36457" x="420688" y="3541713"/>
          <p14:tracePt t="36569" x="420688" y="3532188"/>
          <p14:tracePt t="36601" x="420688" y="3522663"/>
          <p14:tracePt t="36617" x="420688" y="3505200"/>
          <p14:tracePt t="36641" x="412750" y="3487738"/>
          <p14:tracePt t="36657" x="403225" y="3478213"/>
          <p14:tracePt t="36785" x="403225" y="3468688"/>
          <p14:tracePt t="37265" x="412750" y="3460750"/>
          <p14:tracePt t="37273" x="439738" y="3460750"/>
          <p14:tracePt t="37281" x="466725" y="3451225"/>
          <p14:tracePt t="37293" x="511175" y="3441700"/>
          <p14:tracePt t="37310" x="546100" y="3441700"/>
          <p14:tracePt t="37326" x="555625" y="3433763"/>
          <p14:tracePt t="37417" x="546100" y="3433763"/>
          <p14:tracePt t="37425" x="528638" y="3441700"/>
          <p14:tracePt t="37433" x="501650" y="3451225"/>
          <p14:tracePt t="37443" x="484188" y="3460750"/>
          <p14:tracePt t="37459" x="447675" y="3468688"/>
          <p14:tracePt t="37476" x="430213" y="3478213"/>
          <p14:tracePt t="37545" x="430213" y="3468688"/>
          <p14:tracePt t="37561" x="430213" y="3451225"/>
          <p14:tracePt t="37569" x="439738" y="3451225"/>
          <p14:tracePt t="37585" x="439738" y="3441700"/>
          <p14:tracePt t="37665" x="430213" y="3451225"/>
          <p14:tracePt t="37673" x="430213" y="3460750"/>
          <p14:tracePt t="37681" x="420688" y="3460750"/>
          <p14:tracePt t="37785" x="412750" y="3460750"/>
          <p14:tracePt t="37809" x="420688" y="3460750"/>
          <p14:tracePt t="37913" x="420688" y="3468688"/>
          <p14:tracePt t="37945" x="412750" y="3468688"/>
          <p14:tracePt t="38017" x="420688" y="3460750"/>
          <p14:tracePt t="38025" x="430213" y="3451225"/>
          <p14:tracePt t="38041" x="439738" y="3441700"/>
          <p14:tracePt t="38105" x="439738" y="3451225"/>
          <p14:tracePt t="38113" x="439738" y="3460750"/>
          <p14:tracePt t="38121" x="439738" y="3468688"/>
          <p14:tracePt t="38129" x="430213" y="3478213"/>
          <p14:tracePt t="39929" x="412750" y="3495675"/>
          <p14:tracePt t="39937" x="403225" y="3495675"/>
          <p14:tracePt t="39946" x="393700" y="3505200"/>
          <p14:tracePt t="39960" x="393700" y="3514725"/>
          <p14:tracePt t="39977" x="376238" y="3522663"/>
          <p14:tracePt t="40201" x="376238" y="3532188"/>
          <p14:tracePt t="40209" x="368300" y="3532188"/>
          <p14:tracePt t="40233" x="368300" y="3541713"/>
          <p14:tracePt t="40241" x="368300" y="3549650"/>
          <p14:tracePt t="40250" x="376238" y="3549650"/>
          <p14:tracePt t="40260" x="393700" y="3549650"/>
          <p14:tracePt t="40277" x="430213" y="3559175"/>
          <p14:tracePt t="40293" x="466725" y="3559175"/>
          <p14:tracePt t="40310" x="565150" y="3568700"/>
          <p14:tracePt t="40327" x="698500" y="3568700"/>
          <p14:tracePt t="40344" x="887413" y="3568700"/>
          <p14:tracePt t="40360" x="1138238" y="3568700"/>
          <p14:tracePt t="40377" x="1649413" y="3451225"/>
          <p14:tracePt t="40393" x="2025650" y="3343275"/>
          <p14:tracePt t="40410" x="2349500" y="3244850"/>
          <p14:tracePt t="40427" x="2563813" y="3173413"/>
          <p14:tracePt t="40443" x="2787650" y="3119438"/>
          <p14:tracePt t="40460" x="2976563" y="3065463"/>
          <p14:tracePt t="40477" x="3173413" y="3011488"/>
          <p14:tracePt t="40493" x="3335338" y="2959100"/>
          <p14:tracePt t="40510" x="3451225" y="2932113"/>
          <p14:tracePt t="40527" x="3505200" y="2913063"/>
          <p14:tracePt t="40544" x="3532188" y="2895600"/>
          <p14:tracePt t="40560" x="3559175" y="2878138"/>
          <p14:tracePt t="40577" x="3613150" y="2841625"/>
          <p14:tracePt t="40593" x="3648075" y="2814638"/>
          <p14:tracePt t="40610" x="3694113" y="2787650"/>
          <p14:tracePt t="40627" x="3721100" y="2770188"/>
          <p14:tracePt t="40643" x="3756025" y="2752725"/>
          <p14:tracePt t="40660" x="3765550" y="2752725"/>
          <p14:tracePt t="40677" x="3773488" y="2743200"/>
          <p14:tracePt t="40737" x="3783013" y="2743200"/>
          <p14:tracePt t="40754" x="3792538" y="2733675"/>
          <p14:tracePt t="40770" x="3800475" y="2706688"/>
          <p14:tracePt t="41065" x="3800475" y="2698750"/>
          <p14:tracePt t="41074" x="3800475" y="2679700"/>
          <p14:tracePt t="41081" x="3792538" y="2679700"/>
          <p14:tracePt t="41093" x="3792538" y="2671763"/>
          <p14:tracePt t="41110" x="3792538" y="2662238"/>
          <p14:tracePt t="41127" x="3800475" y="2662238"/>
          <p14:tracePt t="41144" x="3819525" y="2662238"/>
          <p14:tracePt t="41160" x="3827463" y="2662238"/>
          <p14:tracePt t="41178" x="3827463" y="2654300"/>
          <p14:tracePt t="41194" x="3846513" y="2654300"/>
          <p14:tracePt t="41210" x="3873500" y="2644775"/>
          <p14:tracePt t="41227" x="3908425" y="2635250"/>
          <p14:tracePt t="41244" x="3971925" y="2627313"/>
          <p14:tracePt t="41260" x="4060825" y="2600325"/>
          <p14:tracePt t="41277" x="4132263" y="2563813"/>
          <p14:tracePt t="41294" x="4203700" y="2527300"/>
          <p14:tracePt t="41310" x="4257675" y="2501900"/>
          <p14:tracePt t="41327" x="4276725" y="2492375"/>
          <p14:tracePt t="41343" x="4294188" y="2482850"/>
          <p14:tracePt t="41360" x="4303713" y="2474913"/>
          <p14:tracePt t="41394" x="4321175" y="2474913"/>
          <p14:tracePt t="41410" x="4321175" y="2465388"/>
          <p14:tracePt t="41427" x="4330700" y="2455863"/>
          <p14:tracePt t="41444" x="4338638" y="2447925"/>
          <p14:tracePt t="41460" x="4348163" y="2438400"/>
          <p14:tracePt t="41494" x="4356100" y="2428875"/>
          <p14:tracePt t="41510" x="4365625" y="2428875"/>
          <p14:tracePt t="41530" x="4383088" y="2428875"/>
          <p14:tracePt t="41546" x="4392613" y="2420938"/>
          <p14:tracePt t="41650" x="4410075" y="2420938"/>
          <p14:tracePt t="41665" x="4410075" y="2411413"/>
          <p14:tracePt t="41714" x="4410075" y="2401888"/>
          <p14:tracePt t="41730" x="4419600" y="2401888"/>
          <p14:tracePt t="41817" x="4419600" y="2393950"/>
          <p14:tracePt t="41842" x="4429125" y="2384425"/>
          <p14:tracePt t="41865" x="4437063" y="2384425"/>
          <p14:tracePt t="41873" x="4446588" y="2384425"/>
          <p14:tracePt t="41906" x="4456113" y="2384425"/>
          <p14:tracePt t="41914" x="4456113" y="2374900"/>
          <p14:tracePt t="41930" x="4464050" y="2374900"/>
          <p14:tracePt t="41962" x="4473575" y="2374900"/>
          <p14:tracePt t="41978" x="4483100" y="2374900"/>
          <p14:tracePt t="41993" x="4491038" y="2374900"/>
          <p14:tracePt t="42010" x="4508500" y="2374900"/>
          <p14:tracePt t="42018" x="4518025" y="2366963"/>
          <p14:tracePt t="42034" x="4527550" y="2366963"/>
          <p14:tracePt t="42044" x="4535488" y="2357438"/>
          <p14:tracePt t="42060" x="4545013" y="2357438"/>
          <p14:tracePt t="42077" x="4554538" y="2357438"/>
          <p14:tracePt t="42094" x="4562475" y="2357438"/>
          <p14:tracePt t="42110" x="4572000" y="2349500"/>
          <p14:tracePt t="42127" x="4581525" y="2349500"/>
          <p14:tracePt t="42144" x="4589463" y="2349500"/>
          <p14:tracePt t="42161" x="4598988" y="2349500"/>
          <p14:tracePt t="42178" x="4616450" y="2339975"/>
          <p14:tracePt t="42194" x="4625975" y="2339975"/>
          <p14:tracePt t="42211" x="4643438" y="2339975"/>
          <p14:tracePt t="42282" x="4652963" y="2339975"/>
          <p14:tracePt t="42370" x="4660900" y="2339975"/>
          <p14:tracePt t="42402" x="4670425" y="2339975"/>
          <p14:tracePt t="42458" x="4670425" y="2349500"/>
          <p14:tracePt t="42642" x="4660900" y="2357438"/>
          <p14:tracePt t="42650" x="4652963" y="2374900"/>
          <p14:tracePt t="42660" x="4625975" y="2384425"/>
          <p14:tracePt t="42698" x="4625975" y="2374900"/>
          <p14:tracePt t="42722" x="4635500" y="2374900"/>
          <p14:tracePt t="42730" x="4652963" y="2366963"/>
          <p14:tracePt t="42738" x="4660900" y="2357438"/>
          <p14:tracePt t="42746" x="4679950" y="2357438"/>
          <p14:tracePt t="42760" x="4697413" y="2357438"/>
          <p14:tracePt t="42777" x="4741863" y="2339975"/>
          <p14:tracePt t="42794" x="4760913" y="2339975"/>
          <p14:tracePt t="42810" x="4768850" y="2330450"/>
          <p14:tracePt t="42827" x="4778375" y="2322513"/>
          <p14:tracePt t="42844" x="4787900" y="2322513"/>
          <p14:tracePt t="42922" x="4787900" y="2312988"/>
          <p14:tracePt t="42994" x="4795838" y="2312988"/>
          <p14:tracePt t="44410" x="4795838" y="2303463"/>
          <p14:tracePt t="44578" x="4795838" y="2312988"/>
          <p14:tracePt t="44586" x="4813300" y="2322513"/>
          <p14:tracePt t="44594" x="4813300" y="2330450"/>
          <p14:tracePt t="44611" x="4832350" y="2357438"/>
          <p14:tracePt t="44627" x="4849813" y="2374900"/>
          <p14:tracePt t="44644" x="4849813" y="2393950"/>
          <p14:tracePt t="44661" x="4867275" y="2411413"/>
          <p14:tracePt t="44677" x="4867275" y="2420938"/>
          <p14:tracePt t="44694" x="4876800" y="2428875"/>
          <p14:tracePt t="44711" x="4876800" y="2438400"/>
          <p14:tracePt t="44744" x="4886325" y="2447925"/>
          <p14:tracePt t="44761" x="4886325" y="2455863"/>
          <p14:tracePt t="44778" x="4886325" y="2465388"/>
          <p14:tracePt t="44794" x="4886325" y="2474913"/>
          <p14:tracePt t="44811" x="4894263" y="2482850"/>
          <p14:tracePt t="44828" x="4894263" y="2492375"/>
          <p14:tracePt t="44844" x="4903788" y="2509838"/>
          <p14:tracePt t="44861" x="4903788" y="2519363"/>
          <p14:tracePt t="44878" x="4903788" y="2546350"/>
          <p14:tracePt t="44894" x="4903788" y="2563813"/>
          <p14:tracePt t="44911" x="4903788" y="2581275"/>
          <p14:tracePt t="44928" x="4903788" y="2590800"/>
          <p14:tracePt t="44944" x="4903788" y="2608263"/>
          <p14:tracePt t="44961" x="4913313" y="2617788"/>
          <p14:tracePt t="44978" x="4913313" y="2627313"/>
          <p14:tracePt t="44994" x="4913313" y="2635250"/>
          <p14:tracePt t="45011" x="4921250" y="2644775"/>
          <p14:tracePt t="45028" x="4930775" y="2671763"/>
          <p14:tracePt t="45044" x="4930775" y="2679700"/>
          <p14:tracePt t="45061" x="4930775" y="2689225"/>
          <p14:tracePt t="45078" x="4940300" y="2706688"/>
          <p14:tracePt t="45094" x="4948238" y="2716213"/>
          <p14:tracePt t="45194" x="4957763" y="2716213"/>
          <p14:tracePt t="45226" x="4965700" y="2716213"/>
          <p14:tracePt t="45234" x="4975225" y="2716213"/>
          <p14:tracePt t="45250" x="4984750" y="2716213"/>
          <p14:tracePt t="45261" x="4992688" y="2706688"/>
          <p14:tracePt t="45278" x="5019675" y="2671763"/>
          <p14:tracePt t="45294" x="5038725" y="2654300"/>
          <p14:tracePt t="45311" x="5056188" y="2608263"/>
          <p14:tracePt t="45328" x="5073650" y="2581275"/>
          <p14:tracePt t="45344" x="5083175" y="2563813"/>
          <p14:tracePt t="45361" x="5092700" y="2554288"/>
          <p14:tracePt t="45378" x="5100638" y="2536825"/>
          <p14:tracePt t="45395" x="5110163" y="2527300"/>
          <p14:tracePt t="45411" x="5118100" y="2509838"/>
          <p14:tracePt t="45428" x="5127625" y="2501900"/>
          <p14:tracePt t="45444" x="5127625" y="2492375"/>
          <p14:tracePt t="45461" x="5145088" y="2482850"/>
          <p14:tracePt t="45478" x="5154613" y="2482850"/>
          <p14:tracePt t="45494" x="5172075" y="2465388"/>
          <p14:tracePt t="45511" x="5199063" y="2455863"/>
          <p14:tracePt t="45528" x="5235575" y="2447925"/>
          <p14:tracePt t="45544" x="5262563" y="2428875"/>
          <p14:tracePt t="45561" x="5270500" y="2428875"/>
          <p14:tracePt t="45578" x="5280025" y="2428875"/>
          <p14:tracePt t="45602" x="5289550" y="2428875"/>
          <p14:tracePt t="45611" x="5297488" y="2428875"/>
          <p14:tracePt t="45628" x="5316538" y="2428875"/>
          <p14:tracePt t="45644" x="5334000" y="2428875"/>
          <p14:tracePt t="45661" x="5360988" y="2428875"/>
          <p14:tracePt t="45678" x="5387975" y="2428875"/>
          <p14:tracePt t="45694" x="5405438" y="2438400"/>
          <p14:tracePt t="45711" x="5414963" y="2438400"/>
          <p14:tracePt t="45728" x="5432425" y="2447925"/>
          <p14:tracePt t="45744" x="5468938" y="2447925"/>
          <p14:tracePt t="45761" x="5495925" y="2455863"/>
          <p14:tracePt t="45778" x="5522913" y="2455863"/>
          <p14:tracePt t="45794" x="5549900" y="2455863"/>
          <p14:tracePt t="45811" x="5567363" y="2455863"/>
          <p14:tracePt t="45828" x="5584825" y="2455863"/>
          <p14:tracePt t="45844" x="5611813" y="2455863"/>
          <p14:tracePt t="45861" x="5638800" y="2455863"/>
          <p14:tracePt t="45878" x="5665788" y="2465388"/>
          <p14:tracePt t="45895" x="5683250" y="2465388"/>
          <p14:tracePt t="45911" x="5710238" y="2465388"/>
          <p14:tracePt t="45928" x="5737225" y="2465388"/>
          <p14:tracePt t="45944" x="5764213" y="2465388"/>
          <p14:tracePt t="45961" x="5800725" y="2465388"/>
          <p14:tracePt t="45978" x="5854700" y="2465388"/>
          <p14:tracePt t="45994" x="5880100" y="2465388"/>
          <p14:tracePt t="46011" x="5907088" y="2474913"/>
          <p14:tracePt t="46028" x="5926138" y="2474913"/>
          <p14:tracePt t="46044" x="5953125" y="2482850"/>
          <p14:tracePt t="46061" x="5980113" y="2482850"/>
          <p14:tracePt t="46078" x="6032500" y="2492375"/>
          <p14:tracePt t="46094" x="6078538" y="2501900"/>
          <p14:tracePt t="46111" x="6122988" y="2509838"/>
          <p14:tracePt t="46128" x="6140450" y="2509838"/>
          <p14:tracePt t="46145" x="6167438" y="2519363"/>
          <p14:tracePt t="46161" x="6194425" y="2519363"/>
          <p14:tracePt t="46178" x="6238875" y="2527300"/>
          <p14:tracePt t="46194" x="6275388" y="2527300"/>
          <p14:tracePt t="46211" x="6329363" y="2536825"/>
          <p14:tracePt t="46228" x="6383338" y="2546350"/>
          <p14:tracePt t="46244" x="6445250" y="2554288"/>
          <p14:tracePt t="46261" x="6499225" y="2554288"/>
          <p14:tracePt t="46278" x="6543675" y="2554288"/>
          <p14:tracePt t="46294" x="6589713" y="2554288"/>
          <p14:tracePt t="46311" x="6616700" y="2554288"/>
          <p14:tracePt t="46328" x="6624638" y="2554288"/>
          <p14:tracePt t="46345" x="6634163" y="2554288"/>
          <p14:tracePt t="46361" x="6651625" y="2554288"/>
          <p14:tracePt t="46378" x="6669088" y="2536825"/>
          <p14:tracePt t="46395" x="6688138" y="2536825"/>
          <p14:tracePt t="46411" x="6696075" y="2527300"/>
          <p14:tracePt t="46428" x="6715125" y="2519363"/>
          <p14:tracePt t="46444" x="6732588" y="2509838"/>
          <p14:tracePt t="46461" x="6750050" y="2501900"/>
          <p14:tracePt t="46478" x="6769100" y="2492375"/>
          <p14:tracePt t="46494" x="6777038" y="2482850"/>
          <p14:tracePt t="46511" x="6786563" y="2474913"/>
          <p14:tracePt t="46528" x="6786563" y="2465388"/>
          <p14:tracePt t="46545" x="6786563" y="2447925"/>
          <p14:tracePt t="46562" x="6786563" y="2438400"/>
          <p14:tracePt t="46578" x="6786563" y="2411413"/>
          <p14:tracePt t="46595" x="6786563" y="2393950"/>
          <p14:tracePt t="46611" x="6786563" y="2374900"/>
          <p14:tracePt t="46628" x="6777038" y="2357438"/>
          <p14:tracePt t="46644" x="6759575" y="2349500"/>
          <p14:tracePt t="46661" x="6750050" y="2339975"/>
          <p14:tracePt t="46678" x="6742113" y="2322513"/>
          <p14:tracePt t="46695" x="6723063" y="2303463"/>
          <p14:tracePt t="46711" x="6715125" y="2295525"/>
          <p14:tracePt t="46728" x="6715125" y="2286000"/>
          <p14:tracePt t="46745" x="6696075" y="2286000"/>
          <p14:tracePt t="46761" x="6688138" y="2276475"/>
          <p14:tracePt t="46778" x="6651625" y="2268538"/>
          <p14:tracePt t="46794" x="6597650" y="2249488"/>
          <p14:tracePt t="46811" x="6543675" y="2241550"/>
          <p14:tracePt t="46828" x="6481763" y="2222500"/>
          <p14:tracePt t="46845" x="6418263" y="2214563"/>
          <p14:tracePt t="46861" x="6356350" y="2205038"/>
          <p14:tracePt t="46878" x="6302375" y="2205038"/>
          <p14:tracePt t="46895" x="6248400" y="2205038"/>
          <p14:tracePt t="46911" x="6203950" y="2205038"/>
          <p14:tracePt t="46928" x="6176963" y="2205038"/>
          <p14:tracePt t="46945" x="6149975" y="2205038"/>
          <p14:tracePt t="46961" x="6132513" y="2205038"/>
          <p14:tracePt t="46978" x="6069013" y="2205038"/>
          <p14:tracePt t="46995" x="6024563" y="2205038"/>
          <p14:tracePt t="47011" x="5970588" y="2205038"/>
          <p14:tracePt t="47028" x="5926138" y="2214563"/>
          <p14:tracePt t="47045" x="5880100" y="2222500"/>
          <p14:tracePt t="47062" x="5854700" y="2232025"/>
          <p14:tracePt t="47078" x="5845175" y="2241550"/>
          <p14:tracePt t="47095" x="5835650" y="2249488"/>
          <p14:tracePt t="47111" x="5827713" y="2259013"/>
          <p14:tracePt t="47128" x="5818188" y="2276475"/>
          <p14:tracePt t="47145" x="5808663" y="2276475"/>
          <p14:tracePt t="47161" x="5808663" y="2303463"/>
          <p14:tracePt t="47178" x="5808663" y="2322513"/>
          <p14:tracePt t="47195" x="5808663" y="2349500"/>
          <p14:tracePt t="47211" x="5808663" y="2357438"/>
          <p14:tracePt t="47228" x="5835650" y="2384425"/>
          <p14:tracePt t="47245" x="5862638" y="2411413"/>
          <p14:tracePt t="47261" x="5907088" y="2428875"/>
          <p14:tracePt t="47278" x="5961063" y="2438400"/>
          <p14:tracePt t="47295" x="6007100" y="2438400"/>
          <p14:tracePt t="47311" x="6078538" y="2438400"/>
          <p14:tracePt t="47328" x="6140450" y="2438400"/>
          <p14:tracePt t="47345" x="6211888" y="2438400"/>
          <p14:tracePt t="47361" x="6275388" y="2438400"/>
          <p14:tracePt t="47378" x="6337300" y="2438400"/>
          <p14:tracePt t="47395" x="6373813" y="2438400"/>
          <p14:tracePt t="47411" x="6400800" y="2438400"/>
          <p14:tracePt t="47428" x="6445250" y="2438400"/>
          <p14:tracePt t="47445" x="6489700" y="2438400"/>
          <p14:tracePt t="47461" x="6535738" y="2438400"/>
          <p14:tracePt t="47478" x="6580188" y="2438400"/>
          <p14:tracePt t="47495" x="6624638" y="2438400"/>
          <p14:tracePt t="47511" x="6661150" y="2428875"/>
          <p14:tracePt t="47528" x="6696075" y="2411413"/>
          <p14:tracePt t="47545" x="6723063" y="2393950"/>
          <p14:tracePt t="47562" x="6732588" y="2384425"/>
          <p14:tracePt t="47579" x="6742113" y="2374900"/>
          <p14:tracePt t="47626" x="6750050" y="2366963"/>
          <p14:tracePt t="47674" x="6750050" y="2357438"/>
          <p14:tracePt t="47698" x="6732588" y="2339975"/>
          <p14:tracePt t="47714" x="6715125" y="2330450"/>
          <p14:tracePt t="47722" x="6705600" y="2330450"/>
          <p14:tracePt t="47730" x="6678613" y="2322513"/>
          <p14:tracePt t="47745" x="6661150" y="2312988"/>
          <p14:tracePt t="47761" x="6607175" y="2295525"/>
          <p14:tracePt t="47778" x="6526213" y="2276475"/>
          <p14:tracePt t="47795" x="6472238" y="2268538"/>
          <p14:tracePt t="47811" x="6418263" y="2249488"/>
          <p14:tracePt t="47828" x="6356350" y="2249488"/>
          <p14:tracePt t="47845" x="6292850" y="2249488"/>
          <p14:tracePt t="47861" x="6221413" y="2249488"/>
          <p14:tracePt t="47878" x="6140450" y="2249488"/>
          <p14:tracePt t="47895" x="6078538" y="2249488"/>
          <p14:tracePt t="47911" x="6015038" y="2249488"/>
          <p14:tracePt t="47928" x="5961063" y="2249488"/>
          <p14:tracePt t="47945" x="5899150" y="2249488"/>
          <p14:tracePt t="47962" x="5854700" y="2249488"/>
          <p14:tracePt t="47978" x="5808663" y="2249488"/>
          <p14:tracePt t="47995" x="5764213" y="2249488"/>
          <p14:tracePt t="48011" x="5719763" y="2249488"/>
          <p14:tracePt t="48028" x="5665788" y="2249488"/>
          <p14:tracePt t="48045" x="5611813" y="2249488"/>
          <p14:tracePt t="48062" x="5557838" y="2249488"/>
          <p14:tracePt t="48078" x="5513388" y="2249488"/>
          <p14:tracePt t="48095" x="5459413" y="2268538"/>
          <p14:tracePt t="48112" x="5422900" y="2286000"/>
          <p14:tracePt t="48128" x="5405438" y="2295525"/>
          <p14:tracePt t="48145" x="5397500" y="2303463"/>
          <p14:tracePt t="48162" x="5397500" y="2312988"/>
          <p14:tracePt t="48178" x="5397500" y="2322513"/>
          <p14:tracePt t="48195" x="5397500" y="2339975"/>
          <p14:tracePt t="48212" x="5397500" y="2349500"/>
          <p14:tracePt t="48228" x="5405438" y="2374900"/>
          <p14:tracePt t="48245" x="5422900" y="2401888"/>
          <p14:tracePt t="48261" x="5441950" y="2420938"/>
          <p14:tracePt t="48278" x="5468938" y="2447925"/>
          <p14:tracePt t="48295" x="5503863" y="2455863"/>
          <p14:tracePt t="48312" x="5575300" y="2474913"/>
          <p14:tracePt t="48328" x="5702300" y="2492375"/>
          <p14:tracePt t="48345" x="5818188" y="2492375"/>
          <p14:tracePt t="48362" x="5961063" y="2492375"/>
          <p14:tracePt t="48378" x="6105525" y="2492375"/>
          <p14:tracePt t="48395" x="6184900" y="2492375"/>
          <p14:tracePt t="48412" x="6230938" y="2492375"/>
          <p14:tracePt t="48428" x="6275388" y="2474913"/>
          <p14:tracePt t="48445" x="6329363" y="2465388"/>
          <p14:tracePt t="48461" x="6400800" y="2438400"/>
          <p14:tracePt t="48478" x="6464300" y="2428875"/>
          <p14:tracePt t="48495" x="6543675" y="2428875"/>
          <p14:tracePt t="48512" x="6597650" y="2411413"/>
          <p14:tracePt t="48528" x="6651625" y="2401888"/>
          <p14:tracePt t="48545" x="6696075" y="2393950"/>
          <p14:tracePt t="48562" x="6723063" y="2374900"/>
          <p14:tracePt t="48578" x="6742113" y="2366963"/>
          <p14:tracePt t="48595" x="6750050" y="2366963"/>
          <p14:tracePt t="48628" x="6750050" y="2357438"/>
          <p14:tracePt t="48645" x="6750050" y="2339975"/>
          <p14:tracePt t="48662" x="6750050" y="2330450"/>
          <p14:tracePt t="48678" x="6732588" y="2295525"/>
          <p14:tracePt t="48695" x="6678613" y="2259013"/>
          <p14:tracePt t="48712" x="6589713" y="2197100"/>
          <p14:tracePt t="48728" x="6489700" y="2170113"/>
          <p14:tracePt t="48745" x="6356350" y="2133600"/>
          <p14:tracePt t="48762" x="6159500" y="2106613"/>
          <p14:tracePt t="48778" x="6024563" y="2106613"/>
          <p14:tracePt t="48795" x="5916613" y="2106613"/>
          <p14:tracePt t="48812" x="5835650" y="2124075"/>
          <p14:tracePt t="48828" x="5781675" y="2143125"/>
          <p14:tracePt t="48845" x="5737225" y="2151063"/>
          <p14:tracePt t="48862" x="5692775" y="2170113"/>
          <p14:tracePt t="48878" x="5675313" y="2170113"/>
          <p14:tracePt t="48895" x="5665788" y="2178050"/>
          <p14:tracePt t="48912" x="5656263" y="2187575"/>
          <p14:tracePt t="48928" x="5629275" y="2205038"/>
          <p14:tracePt t="48945" x="5611813" y="2214563"/>
          <p14:tracePt t="48962" x="5584825" y="2232025"/>
          <p14:tracePt t="48978" x="5567363" y="2249488"/>
          <p14:tracePt t="48995" x="5557838" y="2268538"/>
          <p14:tracePt t="49028" x="5557838" y="2276475"/>
          <p14:tracePt t="49058" x="5557838" y="2286000"/>
          <p14:tracePt t="49066" x="5557838" y="2303463"/>
          <p14:tracePt t="49078" x="5575300" y="2312988"/>
          <p14:tracePt t="49095" x="5629275" y="2339975"/>
          <p14:tracePt t="49112" x="5719763" y="2374900"/>
          <p14:tracePt t="49128" x="5791200" y="2384425"/>
          <p14:tracePt t="49145" x="5889625" y="2411413"/>
          <p14:tracePt t="49162" x="5980113" y="2411413"/>
          <p14:tracePt t="49178" x="6113463" y="2411413"/>
          <p14:tracePt t="49195" x="6176963" y="2411413"/>
          <p14:tracePt t="49212" x="6211888" y="2411413"/>
          <p14:tracePt t="49228" x="6257925" y="2411413"/>
          <p14:tracePt t="49245" x="6346825" y="2420938"/>
          <p14:tracePt t="49262" x="6464300" y="2428875"/>
          <p14:tracePt t="49279" x="6589713" y="2428875"/>
          <p14:tracePt t="49295" x="6669088" y="2428875"/>
          <p14:tracePt t="49312" x="6715125" y="2428875"/>
          <p14:tracePt t="49328" x="6732588" y="2428875"/>
          <p14:tracePt t="49411" x="6742113" y="2420938"/>
          <p14:tracePt t="49427" x="6742113" y="2411413"/>
          <p14:tracePt t="49435" x="6742113" y="2401888"/>
          <p14:tracePt t="49445" x="6742113" y="2393950"/>
          <p14:tracePt t="49462" x="6742113" y="2374900"/>
          <p14:tracePt t="49478" x="6732588" y="2357438"/>
          <p14:tracePt t="49495" x="6715125" y="2339975"/>
          <p14:tracePt t="49512" x="6688138" y="2312988"/>
          <p14:tracePt t="49529" x="6642100" y="2295525"/>
          <p14:tracePt t="49545" x="6580188" y="2286000"/>
          <p14:tracePt t="49562" x="6454775" y="2259013"/>
          <p14:tracePt t="49579" x="6364288" y="2249488"/>
          <p14:tracePt t="49595" x="6302375" y="2241550"/>
          <p14:tracePt t="49612" x="6238875" y="2241550"/>
          <p14:tracePt t="49628" x="6194425" y="2241550"/>
          <p14:tracePt t="49645" x="6159500" y="2241550"/>
          <p14:tracePt t="49662" x="6132513" y="2241550"/>
          <p14:tracePt t="49678" x="6086475" y="2241550"/>
          <p14:tracePt t="49695" x="6007100" y="2241550"/>
          <p14:tracePt t="49712" x="5934075" y="2241550"/>
          <p14:tracePt t="49729" x="5854700" y="2241550"/>
          <p14:tracePt t="49745" x="5773738" y="2241550"/>
          <p14:tracePt t="49762" x="5702300" y="2259013"/>
          <p14:tracePt t="49779" x="5665788" y="2268538"/>
          <p14:tracePt t="49795" x="5638800" y="2286000"/>
          <p14:tracePt t="49812" x="5611813" y="2295525"/>
          <p14:tracePt t="49828" x="5602288" y="2312988"/>
          <p14:tracePt t="49845" x="5594350" y="2322513"/>
          <p14:tracePt t="49862" x="5575300" y="2349500"/>
          <p14:tracePt t="49879" x="5575300" y="2357438"/>
          <p14:tracePt t="49895" x="5575300" y="2374900"/>
          <p14:tracePt t="49912" x="5575300" y="2384425"/>
          <p14:tracePt t="49928" x="5584825" y="2401888"/>
          <p14:tracePt t="49945" x="5629275" y="2411413"/>
          <p14:tracePt t="49963" x="5808663" y="2420938"/>
          <p14:tracePt t="49979" x="5953125" y="2428875"/>
          <p14:tracePt t="49995" x="6113463" y="2428875"/>
          <p14:tracePt t="50012" x="6194425" y="2428875"/>
          <p14:tracePt t="50029" x="6248400" y="2428875"/>
          <p14:tracePt t="50045" x="6265863" y="2428875"/>
          <p14:tracePt t="50062" x="6284913" y="2420938"/>
          <p14:tracePt t="50123" x="6292850" y="2420938"/>
          <p14:tracePt t="50147" x="6292850" y="2401888"/>
          <p14:tracePt t="50155" x="6257925" y="2401888"/>
          <p14:tracePt t="50163" x="6230938" y="2393950"/>
          <p14:tracePt t="50179" x="6132513" y="2349500"/>
          <p14:tracePt t="50195" x="6007100" y="2303463"/>
          <p14:tracePt t="50212" x="5907088" y="2276475"/>
          <p14:tracePt t="50228" x="5845175" y="2259013"/>
          <p14:tracePt t="50245" x="5808663" y="2259013"/>
          <p14:tracePt t="50262" x="5773738" y="2259013"/>
          <p14:tracePt t="50279" x="5746750" y="2259013"/>
          <p14:tracePt t="50295" x="5702300" y="2259013"/>
          <p14:tracePt t="50312" x="5648325" y="2259013"/>
          <p14:tracePt t="50329" x="5594350" y="2249488"/>
          <p14:tracePt t="50345" x="5540375" y="2241550"/>
          <p14:tracePt t="50362" x="5459413" y="2214563"/>
          <p14:tracePt t="50379" x="5405438" y="2205038"/>
          <p14:tracePt t="50395" x="5360988" y="2197100"/>
          <p14:tracePt t="50412" x="5316538" y="2197100"/>
          <p14:tracePt t="50428" x="5270500" y="2187575"/>
          <p14:tracePt t="50445" x="5235575" y="2187575"/>
          <p14:tracePt t="50462" x="5226050" y="2187575"/>
          <p14:tracePt t="50495" x="5218113" y="2187575"/>
          <p14:tracePt t="50512" x="5199063" y="2197100"/>
          <p14:tracePt t="50529" x="5181600" y="2214563"/>
          <p14:tracePt t="50545" x="5172075" y="2222500"/>
          <p14:tracePt t="50562" x="5145088" y="2241550"/>
          <p14:tracePt t="50579" x="5127625" y="2249488"/>
          <p14:tracePt t="50595" x="5118100" y="2259013"/>
          <p14:tracePt t="50612" x="5100638" y="2268538"/>
          <p14:tracePt t="50629" x="5092700" y="2276475"/>
          <p14:tracePt t="50662" x="5073650" y="2286000"/>
          <p14:tracePt t="50679" x="5065713" y="2286000"/>
          <p14:tracePt t="50698" x="5056188" y="2295525"/>
          <p14:tracePt t="51322" x="5046663" y="2295525"/>
          <p14:tracePt t="51355" x="5046663" y="2286000"/>
          <p14:tracePt t="51627" x="5046663" y="2276475"/>
          <p14:tracePt t="51642" x="5046663" y="2268538"/>
          <p14:tracePt t="51651" x="5046663" y="2259013"/>
          <p14:tracePt t="51675" x="5046663" y="2249488"/>
          <p14:tracePt t="55051" x="5056188" y="2259013"/>
          <p14:tracePt t="55075" x="5065713" y="2276475"/>
          <p14:tracePt t="55131" x="5073650" y="2286000"/>
          <p14:tracePt t="55155" x="5083175" y="2286000"/>
          <p14:tracePt t="55187" x="5092700" y="2286000"/>
          <p14:tracePt t="55323" x="5100638" y="2286000"/>
          <p14:tracePt t="55347" x="5100638" y="2295525"/>
          <p14:tracePt t="55363" x="5110163" y="2303463"/>
          <p14:tracePt t="55379" x="5118100" y="2303463"/>
          <p14:tracePt t="55395" x="5118100" y="2312988"/>
          <p14:tracePt t="55419" x="5127625" y="2312988"/>
          <p14:tracePt t="55435" x="5127625" y="2322513"/>
          <p14:tracePt t="55459" x="5137150" y="2322513"/>
          <p14:tracePt t="55555" x="5137150" y="2330450"/>
          <p14:tracePt t="55835" x="5127625" y="2330450"/>
          <p14:tracePt t="55843" x="5118100" y="2330450"/>
          <p14:tracePt t="55867" x="5100638" y="2322513"/>
          <p14:tracePt t="55883" x="5092700" y="2322513"/>
          <p14:tracePt t="55899" x="5083175" y="2322513"/>
          <p14:tracePt t="55907" x="5073650" y="2322513"/>
          <p14:tracePt t="55915" x="5065713" y="2322513"/>
          <p14:tracePt t="55929" x="5056188" y="2322513"/>
          <p14:tracePt t="55946" x="5046663" y="2312988"/>
          <p14:tracePt t="55971" x="5038725" y="2312988"/>
          <p14:tracePt t="55979" x="5029200" y="2312988"/>
          <p14:tracePt t="55996" x="5019675" y="2312988"/>
          <p14:tracePt t="56013" x="5011738" y="2312988"/>
          <p14:tracePt t="56030" x="4992688" y="2312988"/>
          <p14:tracePt t="56046" x="4984750" y="2322513"/>
          <p14:tracePt t="56063" x="4965700" y="2330450"/>
          <p14:tracePt t="56080" x="4948238" y="2349500"/>
          <p14:tracePt t="56096" x="4940300" y="2366963"/>
          <p14:tracePt t="56113" x="4921250" y="2384425"/>
          <p14:tracePt t="56130" x="4913313" y="2401888"/>
          <p14:tracePt t="56146" x="4913313" y="2411413"/>
          <p14:tracePt t="56163" x="4913313" y="2420938"/>
          <p14:tracePt t="56187" x="4913313" y="2428875"/>
          <p14:tracePt t="56211" x="4913313" y="2438400"/>
          <p14:tracePt t="56219" x="4913313" y="2447925"/>
          <p14:tracePt t="56229" x="4913313" y="2455863"/>
          <p14:tracePt t="56246" x="4913313" y="2474913"/>
          <p14:tracePt t="56263" x="4913313" y="2492375"/>
          <p14:tracePt t="56280" x="4913313" y="2501900"/>
          <p14:tracePt t="56297" x="4930775" y="2527300"/>
          <p14:tracePt t="56313" x="4948238" y="2546350"/>
          <p14:tracePt t="56330" x="4957763" y="2554288"/>
          <p14:tracePt t="56347" x="4975225" y="2563813"/>
          <p14:tracePt t="56363" x="5002213" y="2581275"/>
          <p14:tracePt t="56380" x="5029200" y="2590800"/>
          <p14:tracePt t="56396" x="5046663" y="2600325"/>
          <p14:tracePt t="56413" x="5073650" y="2627313"/>
          <p14:tracePt t="56430" x="5110163" y="2644775"/>
          <p14:tracePt t="56446" x="5145088" y="2662238"/>
          <p14:tracePt t="56463" x="5181600" y="2679700"/>
          <p14:tracePt t="56480" x="5208588" y="2698750"/>
          <p14:tracePt t="56496" x="5235575" y="2698750"/>
          <p14:tracePt t="56513" x="5253038" y="2706688"/>
          <p14:tracePt t="56529" x="5280025" y="2716213"/>
          <p14:tracePt t="56546" x="5316538" y="2716213"/>
          <p14:tracePt t="56563" x="5370513" y="2733675"/>
          <p14:tracePt t="56580" x="5397500" y="2733675"/>
          <p14:tracePt t="56596" x="5422900" y="2743200"/>
          <p14:tracePt t="56613" x="5468938" y="2760663"/>
          <p14:tracePt t="56630" x="5503863" y="2760663"/>
          <p14:tracePt t="56646" x="5567363" y="2760663"/>
          <p14:tracePt t="56663" x="5648325" y="2770188"/>
          <p14:tracePt t="56680" x="5719763" y="2770188"/>
          <p14:tracePt t="56696" x="5808663" y="2770188"/>
          <p14:tracePt t="56713" x="5872163" y="2770188"/>
          <p14:tracePt t="56730" x="5916613" y="2770188"/>
          <p14:tracePt t="56747" x="5943600" y="2779713"/>
          <p14:tracePt t="56763" x="5988050" y="2787650"/>
          <p14:tracePt t="56780" x="6007100" y="2797175"/>
          <p14:tracePt t="56796" x="6015038" y="2806700"/>
          <p14:tracePt t="56813" x="6042025" y="2806700"/>
          <p14:tracePt t="56830" x="6078538" y="2832100"/>
          <p14:tracePt t="56846" x="6105525" y="2851150"/>
          <p14:tracePt t="56863" x="6122988" y="2851150"/>
          <p14:tracePt t="56880" x="6132513" y="2868613"/>
          <p14:tracePt t="56897" x="6140450" y="2878138"/>
          <p14:tracePt t="56913" x="6149975" y="2895600"/>
          <p14:tracePt t="56930" x="6149975" y="2913063"/>
          <p14:tracePt t="56946" x="6149975" y="2932113"/>
          <p14:tracePt t="56980" x="6149975" y="2940050"/>
          <p14:tracePt t="56996" x="6149975" y="2949575"/>
          <p14:tracePt t="57013" x="6122988" y="2967038"/>
          <p14:tracePt t="57030" x="6096000" y="2984500"/>
          <p14:tracePt t="57046" x="6059488" y="3011488"/>
          <p14:tracePt t="57063" x="6042025" y="3021013"/>
          <p14:tracePt t="57096" x="6024563" y="3030538"/>
          <p14:tracePt t="57113" x="6007100" y="3030538"/>
          <p14:tracePt t="57130" x="5997575" y="3038475"/>
          <p14:tracePt t="57187" x="5988050" y="3038475"/>
          <p14:tracePt t="57211" x="5980113" y="3038475"/>
          <p14:tracePt t="57235" x="5970588" y="3038475"/>
          <p14:tracePt t="57244" x="5961063" y="3038475"/>
          <p14:tracePt t="57267" x="5953125" y="3038475"/>
          <p14:tracePt t="57283" x="5943600" y="3038475"/>
          <p14:tracePt t="57291" x="5934075" y="3038475"/>
          <p14:tracePt t="57307" x="5926138" y="3038475"/>
          <p14:tracePt t="57316" x="5916613" y="3038475"/>
          <p14:tracePt t="57330" x="5907088" y="3038475"/>
          <p14:tracePt t="57346" x="5872163" y="3038475"/>
          <p14:tracePt t="57363" x="5845175" y="3038475"/>
          <p14:tracePt t="57380" x="5827713" y="3038475"/>
          <p14:tracePt t="57396" x="5800725" y="3038475"/>
          <p14:tracePt t="57413" x="5781675" y="3038475"/>
          <p14:tracePt t="57430" x="5773738" y="3038475"/>
          <p14:tracePt t="57446" x="5754688" y="3038475"/>
          <p14:tracePt t="57463" x="5737225" y="3038475"/>
          <p14:tracePt t="57496" x="5719763" y="3038475"/>
          <p14:tracePt t="57513" x="5710238" y="3038475"/>
          <p14:tracePt t="57530" x="5702300" y="3038475"/>
          <p14:tracePt t="57547" x="5683250" y="3038475"/>
          <p14:tracePt t="57563" x="5665788" y="3030538"/>
          <p14:tracePt t="57580" x="5648325" y="3030538"/>
          <p14:tracePt t="57596" x="5629275" y="3021013"/>
          <p14:tracePt t="57613" x="5621338" y="3021013"/>
          <p14:tracePt t="57630" x="5602288" y="3021013"/>
          <p14:tracePt t="57647" x="5584825" y="3021013"/>
          <p14:tracePt t="57663" x="5575300" y="3011488"/>
          <p14:tracePt t="57680" x="5557838" y="3011488"/>
          <p14:tracePt t="57697" x="5540375" y="3003550"/>
          <p14:tracePt t="57713" x="5495925" y="3003550"/>
          <p14:tracePt t="57730" x="5459413" y="2994025"/>
          <p14:tracePt t="57747" x="5422900" y="2994025"/>
          <p14:tracePt t="57763" x="5370513" y="2984500"/>
          <p14:tracePt t="57780" x="5324475" y="2976563"/>
          <p14:tracePt t="57797" x="5289550" y="2967038"/>
          <p14:tracePt t="57813" x="5253038" y="2967038"/>
          <p14:tracePt t="57830" x="5208588" y="2967038"/>
          <p14:tracePt t="57846" x="5164138" y="2959100"/>
          <p14:tracePt t="57863" x="5110163" y="2949575"/>
          <p14:tracePt t="57880" x="5065713" y="2949575"/>
          <p14:tracePt t="57897" x="5046663" y="2949575"/>
          <p14:tracePt t="57913" x="5019675" y="2949575"/>
          <p14:tracePt t="57930" x="5002213" y="2949575"/>
          <p14:tracePt t="57947" x="4992688" y="2949575"/>
          <p14:tracePt t="57963" x="4965700" y="2949575"/>
          <p14:tracePt t="57980" x="4948238" y="2949575"/>
          <p14:tracePt t="57997" x="4921250" y="2949575"/>
          <p14:tracePt t="58013" x="4903788" y="2949575"/>
          <p14:tracePt t="58030" x="4894263" y="2949575"/>
          <p14:tracePt t="58047" x="4876800" y="2949575"/>
          <p14:tracePt t="58063" x="4867275" y="2949575"/>
          <p14:tracePt t="58080" x="4859338" y="2949575"/>
          <p14:tracePt t="58113" x="4849813" y="2949575"/>
          <p14:tracePt t="58130" x="4840288" y="2940050"/>
          <p14:tracePt t="58147" x="4822825" y="2932113"/>
          <p14:tracePt t="58163" x="4795838" y="2932113"/>
          <p14:tracePt t="58180" x="4787900" y="2922588"/>
          <p14:tracePt t="58197" x="4768850" y="2913063"/>
          <p14:tracePt t="58213" x="4760913" y="2905125"/>
          <p14:tracePt t="58230" x="4751388" y="2895600"/>
          <p14:tracePt t="58247" x="4741863" y="2878138"/>
          <p14:tracePt t="58263" x="4733925" y="2878138"/>
          <p14:tracePt t="58280" x="4733925" y="2868613"/>
          <p14:tracePt t="58297" x="4733925" y="2859088"/>
          <p14:tracePt t="58313" x="4733925" y="2851150"/>
          <p14:tracePt t="58330" x="4724400" y="2841625"/>
          <p14:tracePt t="58347" x="4714875" y="2824163"/>
          <p14:tracePt t="58364" x="4714875" y="2814638"/>
          <p14:tracePt t="58396" x="4714875" y="2797175"/>
          <p14:tracePt t="58430" x="4733925" y="2797175"/>
          <p14:tracePt t="58447" x="4741863" y="2797175"/>
          <p14:tracePt t="58463" x="4760913" y="2797175"/>
          <p14:tracePt t="58480" x="4787900" y="2797175"/>
          <p14:tracePt t="58497" x="4813300" y="2797175"/>
          <p14:tracePt t="58513" x="4849813" y="2797175"/>
          <p14:tracePt t="58530" x="4894263" y="2797175"/>
          <p14:tracePt t="58547" x="4930775" y="2814638"/>
          <p14:tracePt t="58564" x="4965700" y="2824163"/>
          <p14:tracePt t="58597" x="4975225" y="2832100"/>
          <p14:tracePt t="58620" x="4984750" y="2841625"/>
          <p14:tracePt t="58635" x="4984750" y="2851150"/>
          <p14:tracePt t="58647" x="4992688" y="2859088"/>
          <p14:tracePt t="58663" x="4992688" y="2868613"/>
          <p14:tracePt t="58680" x="4992688" y="2886075"/>
          <p14:tracePt t="58697" x="4992688" y="2895600"/>
          <p14:tracePt t="58713" x="4992688" y="2905125"/>
          <p14:tracePt t="58747" x="4992688" y="2922588"/>
          <p14:tracePt t="58763" x="4992688" y="2949575"/>
          <p14:tracePt t="58780" x="4984750" y="2959100"/>
          <p14:tracePt t="58797" x="4984750" y="2967038"/>
          <p14:tracePt t="58830" x="4975225" y="2976563"/>
          <p14:tracePt t="58847" x="4957763" y="2976563"/>
          <p14:tracePt t="58863" x="4948238" y="2976563"/>
          <p14:tracePt t="58880" x="4940300" y="2976563"/>
          <p14:tracePt t="58897" x="4921250" y="2984500"/>
          <p14:tracePt t="58914" x="4903788" y="2994025"/>
          <p14:tracePt t="58930" x="4876800" y="2994025"/>
          <p14:tracePt t="58948" x="4832350" y="2994025"/>
          <p14:tracePt t="58964" x="4813300" y="2994025"/>
          <p14:tracePt t="58997" x="4805363" y="2994025"/>
          <p14:tracePt t="59020" x="4795838" y="2984500"/>
          <p14:tracePt t="59035" x="4795838" y="2976563"/>
          <p14:tracePt t="59047" x="4787900" y="2967038"/>
          <p14:tracePt t="59064" x="4787900" y="2940050"/>
          <p14:tracePt t="59080" x="4787900" y="2922588"/>
          <p14:tracePt t="59097" x="4795838" y="2895600"/>
          <p14:tracePt t="59113" x="4813300" y="2886075"/>
          <p14:tracePt t="59130" x="4840288" y="2868613"/>
          <p14:tracePt t="59148" x="4903788" y="2859088"/>
          <p14:tracePt t="59164" x="4930775" y="2859088"/>
          <p14:tracePt t="59180" x="4940300" y="2859088"/>
          <p14:tracePt t="59197" x="4957763" y="2859088"/>
          <p14:tracePt t="59213" x="4965700" y="2859088"/>
          <p14:tracePt t="59230" x="4992688" y="2859088"/>
          <p14:tracePt t="59247" x="5019675" y="2878138"/>
          <p14:tracePt t="59263" x="5029200" y="2886075"/>
          <p14:tracePt t="59280" x="5038725" y="2905125"/>
          <p14:tracePt t="59297" x="5038725" y="2913063"/>
          <p14:tracePt t="59313" x="5038725" y="2932113"/>
          <p14:tracePt t="59330" x="5038725" y="2940050"/>
          <p14:tracePt t="59347" x="5019675" y="2949575"/>
          <p14:tracePt t="59364" x="4992688" y="2949575"/>
          <p14:tracePt t="59380" x="4957763" y="2949575"/>
          <p14:tracePt t="59397" x="4913313" y="2949575"/>
          <p14:tracePt t="59413" x="4886325" y="2949575"/>
          <p14:tracePt t="59430" x="4867275" y="2949575"/>
          <p14:tracePt t="59447" x="4859338" y="2949575"/>
          <p14:tracePt t="59464" x="4859338" y="2940050"/>
          <p14:tracePt t="59480" x="4859338" y="2905125"/>
          <p14:tracePt t="59497" x="4859338" y="2878138"/>
          <p14:tracePt t="59514" x="4859338" y="2851150"/>
          <p14:tracePt t="59530" x="4894263" y="2841625"/>
          <p14:tracePt t="59547" x="4930775" y="2841625"/>
          <p14:tracePt t="59564" x="4992688" y="2841625"/>
          <p14:tracePt t="59580" x="5011738" y="2851150"/>
          <p14:tracePt t="59597" x="5019675" y="2878138"/>
          <p14:tracePt t="59614" x="5019675" y="2913063"/>
          <p14:tracePt t="59630" x="5019675" y="2940050"/>
          <p14:tracePt t="59647" x="5019675" y="2967038"/>
          <p14:tracePt t="59664" x="5011738" y="2976563"/>
          <p14:tracePt t="59732" x="5011738" y="2967038"/>
          <p14:tracePt t="59739" x="5019675" y="2967038"/>
          <p14:tracePt t="59748" x="5038725" y="2967038"/>
          <p14:tracePt t="59764" x="5110163" y="2940050"/>
          <p14:tracePt t="59780" x="5191125" y="2932113"/>
          <p14:tracePt t="59797" x="5297488" y="2932113"/>
          <p14:tracePt t="59814" x="5387975" y="2932113"/>
          <p14:tracePt t="59830" x="5449888" y="2949575"/>
          <p14:tracePt t="59847" x="5468938" y="2959100"/>
          <p14:tracePt t="59880" x="5476875" y="2967038"/>
          <p14:tracePt t="59900" x="5486400" y="2967038"/>
          <p14:tracePt t="59914" x="5503863" y="2976563"/>
          <p14:tracePt t="59930" x="5557838" y="2976563"/>
          <p14:tracePt t="59947" x="5665788" y="2976563"/>
          <p14:tracePt t="59964" x="5746750" y="2976563"/>
          <p14:tracePt t="59980" x="5791200" y="2976563"/>
          <p14:tracePt t="59997" x="5827713" y="2984500"/>
          <p14:tracePt t="60014" x="5835650" y="2994025"/>
          <p14:tracePt t="60030" x="5845175" y="2994025"/>
          <p14:tracePt t="60064" x="5862638" y="2994025"/>
          <p14:tracePt t="60097" x="5872163" y="2994025"/>
          <p14:tracePt t="60124" x="5880100" y="2994025"/>
          <p14:tracePt t="60140" x="5899150" y="2994025"/>
          <p14:tracePt t="60148" x="5899150" y="3003550"/>
          <p14:tracePt t="60164" x="5916613" y="3003550"/>
          <p14:tracePt t="60180" x="5934075" y="3003550"/>
          <p14:tracePt t="60214" x="5953125" y="3003550"/>
          <p14:tracePt t="60230" x="5970588" y="3003550"/>
          <p14:tracePt t="60247" x="5997575" y="3003550"/>
          <p14:tracePt t="60264" x="6024563" y="3011488"/>
          <p14:tracePt t="60280" x="6032500" y="3021013"/>
          <p14:tracePt t="60297" x="6042025" y="3021013"/>
          <p14:tracePt t="60412" x="6032500" y="3021013"/>
          <p14:tracePt t="60420" x="6007100" y="3030538"/>
          <p14:tracePt t="60430" x="5988050" y="3030538"/>
          <p14:tracePt t="60447" x="5934075" y="3048000"/>
          <p14:tracePt t="60464" x="5907088" y="3057525"/>
          <p14:tracePt t="60480" x="5889625" y="3057525"/>
          <p14:tracePt t="60514" x="5880100" y="3057525"/>
          <p14:tracePt t="60532" x="5872163" y="3057525"/>
          <p14:tracePt t="60548" x="5862638" y="3048000"/>
          <p14:tracePt t="60580" x="5862638" y="3038475"/>
          <p14:tracePt t="60644" x="5872163" y="3030538"/>
          <p14:tracePt t="60652" x="5880100" y="3030538"/>
          <p14:tracePt t="60660" x="5899150" y="3030538"/>
          <p14:tracePt t="60668" x="5907088" y="3030538"/>
          <p14:tracePt t="60680" x="5934075" y="3030538"/>
          <p14:tracePt t="60697" x="5970588" y="3021013"/>
          <p14:tracePt t="60714" x="5997575" y="3021013"/>
          <p14:tracePt t="60731" x="6032500" y="3021013"/>
          <p14:tracePt t="60747" x="6042025" y="3011488"/>
          <p14:tracePt t="60764" x="6059488" y="3011488"/>
          <p14:tracePt t="61012" x="6051550" y="3011488"/>
          <p14:tracePt t="61028" x="6042025" y="3011488"/>
          <p14:tracePt t="62300" x="6032500" y="3011488"/>
          <p14:tracePt t="62308" x="6024563" y="3011488"/>
          <p14:tracePt t="62316" x="6015038" y="3011488"/>
          <p14:tracePt t="62331" x="6007100" y="3011488"/>
          <p14:tracePt t="62348" x="5997575" y="3011488"/>
          <p14:tracePt t="62364" x="5980113" y="3011488"/>
          <p14:tracePt t="62381" x="5970588" y="3011488"/>
          <p14:tracePt t="62397" x="5943600" y="3011488"/>
          <p14:tracePt t="62414" x="5934075" y="3011488"/>
          <p14:tracePt t="62431" x="5926138" y="3011488"/>
          <p14:tracePt t="62468" x="5916613" y="3011488"/>
          <p14:tracePt t="62500" x="5907088" y="3011488"/>
          <p14:tracePt t="62572" x="5899150" y="3011488"/>
          <p14:tracePt t="62620" x="5899150" y="2994025"/>
          <p14:tracePt t="62644" x="5899150" y="2984500"/>
          <p14:tracePt t="62836" x="5899150" y="2976563"/>
          <p14:tracePt t="63276" x="5907088" y="2976563"/>
          <p14:tracePt t="63292" x="5916613" y="2976563"/>
          <p14:tracePt t="63300" x="5934075" y="2976563"/>
          <p14:tracePt t="63308" x="5943600" y="2976563"/>
          <p14:tracePt t="63316" x="5953125" y="2967038"/>
          <p14:tracePt t="63331" x="5961063" y="2967038"/>
          <p14:tracePt t="63348" x="5980113" y="2959100"/>
          <p14:tracePt t="63364" x="6007100" y="2959100"/>
          <p14:tracePt t="63381" x="6024563" y="2959100"/>
          <p14:tracePt t="63397" x="6042025" y="2959100"/>
          <p14:tracePt t="63414" x="6059488" y="2959100"/>
          <p14:tracePt t="63431" x="6078538" y="2959100"/>
          <p14:tracePt t="63448" x="6086475" y="2959100"/>
          <p14:tracePt t="63464" x="6096000" y="2967038"/>
          <p14:tracePt t="63481" x="6105525" y="2976563"/>
          <p14:tracePt t="63548" x="6113463" y="2976563"/>
          <p14:tracePt t="63564" x="6105525" y="2984500"/>
          <p14:tracePt t="63572" x="6086475" y="2994025"/>
          <p14:tracePt t="63581" x="6059488" y="3003550"/>
          <p14:tracePt t="63598" x="6032500" y="3003550"/>
          <p14:tracePt t="63614" x="6015038" y="3003550"/>
          <p14:tracePt t="63700" x="6015038" y="2984500"/>
          <p14:tracePt t="63708" x="6024563" y="2976563"/>
          <p14:tracePt t="63716" x="6032500" y="2967038"/>
          <p14:tracePt t="63731" x="6059488" y="2949575"/>
          <p14:tracePt t="63748" x="6105525" y="2932113"/>
          <p14:tracePt t="63764" x="6122988" y="2922588"/>
          <p14:tracePt t="63781" x="6132513" y="2922588"/>
          <p14:tracePt t="63868" x="6132513" y="2932113"/>
          <p14:tracePt t="63892" x="6132513" y="2940050"/>
          <p14:tracePt t="63948" x="6122988" y="2940050"/>
          <p14:tracePt t="63996" x="6122988" y="2932113"/>
          <p14:tracePt t="64012" x="6122988" y="2922588"/>
          <p14:tracePt t="64204" x="6113463" y="2922588"/>
          <p14:tracePt t="64260" x="6105525" y="2932113"/>
          <p14:tracePt t="64324" x="6105525" y="2922588"/>
          <p14:tracePt t="64348" x="6105525" y="2913063"/>
          <p14:tracePt t="64364" x="6113463" y="2895600"/>
          <p14:tracePt t="64380" x="6122988" y="2895600"/>
          <p14:tracePt t="64388" x="6140450" y="2895600"/>
          <p14:tracePt t="64404" x="6149975" y="2895600"/>
          <p14:tracePt t="64484" x="6159500" y="2895600"/>
          <p14:tracePt t="64532" x="6159500" y="2905125"/>
          <p14:tracePt t="64540" x="6149975" y="2905125"/>
          <p14:tracePt t="64549" x="6132513" y="2905125"/>
          <p14:tracePt t="64564" x="6113463" y="2886075"/>
          <p14:tracePt t="64581" x="6105525" y="2878138"/>
          <p14:tracePt t="64628" x="6096000" y="2868613"/>
          <p14:tracePt t="64660" x="6086475" y="2868613"/>
          <p14:tracePt t="64700" x="6078538" y="2868613"/>
          <p14:tracePt t="64708" x="6069013" y="2868613"/>
          <p14:tracePt t="64724" x="6059488" y="2868613"/>
          <p14:tracePt t="64733" x="6051550" y="2859088"/>
          <p14:tracePt t="64748" x="6032500" y="2851150"/>
          <p14:tracePt t="64765" x="6024563" y="2841625"/>
          <p14:tracePt t="64996" x="6015038" y="2851150"/>
          <p14:tracePt t="65164" x="6015038" y="2841625"/>
          <p14:tracePt t="65180" x="6015038" y="2824163"/>
          <p14:tracePt t="65189" x="5997575" y="2787650"/>
          <p14:tracePt t="65198" x="5988050" y="2779713"/>
          <p14:tracePt t="65215" x="5943600" y="2716213"/>
          <p14:tracePt t="65231" x="5907088" y="2671763"/>
          <p14:tracePt t="65248" x="5880100" y="2627313"/>
          <p14:tracePt t="65265" x="5845175" y="2590800"/>
          <p14:tracePt t="65281" x="5808663" y="2536825"/>
          <p14:tracePt t="65298" x="5791200" y="2509838"/>
          <p14:tracePt t="65315" x="5754688" y="2482850"/>
          <p14:tracePt t="65331" x="5710238" y="2455863"/>
          <p14:tracePt t="65348" x="5683250" y="2420938"/>
          <p14:tracePt t="65365" x="5648325" y="2393950"/>
          <p14:tracePt t="65381" x="5621338" y="2349500"/>
          <p14:tracePt t="65398" x="5584825" y="2303463"/>
          <p14:tracePt t="65415" x="5549900" y="2268538"/>
          <p14:tracePt t="65431" x="5503863" y="2214563"/>
          <p14:tracePt t="65448" x="5459413" y="2178050"/>
          <p14:tracePt t="65465" x="5432425" y="2151063"/>
          <p14:tracePt t="65481" x="5405438" y="2133600"/>
          <p14:tracePt t="65498" x="5397500" y="2133600"/>
          <p14:tracePt t="65515" x="5378450" y="2124075"/>
          <p14:tracePt t="65531" x="5378450" y="2116138"/>
          <p14:tracePt t="65548" x="5343525" y="2097088"/>
          <p14:tracePt t="65565" x="5316538" y="2089150"/>
          <p14:tracePt t="65581" x="5280025" y="2062163"/>
          <p14:tracePt t="65598" x="5235575" y="2052638"/>
          <p14:tracePt t="65615" x="5181600" y="2035175"/>
          <p14:tracePt t="65631" x="5137150" y="2035175"/>
          <p14:tracePt t="65648" x="5092700" y="2035175"/>
          <p14:tracePt t="65665" x="5065713" y="2035175"/>
          <p14:tracePt t="65681" x="5056188" y="2035175"/>
          <p14:tracePt t="65698" x="5046663" y="2035175"/>
          <p14:tracePt t="65715" x="5038725" y="2035175"/>
          <p14:tracePt t="65731" x="5019675" y="2035175"/>
          <p14:tracePt t="65748" x="5011738" y="2017713"/>
          <p14:tracePt t="65765" x="4992688" y="2008188"/>
          <p14:tracePt t="65781" x="4984750" y="2008188"/>
          <p14:tracePt t="65798" x="4975225" y="1998663"/>
          <p14:tracePt t="65831" x="4975225" y="1990725"/>
          <p14:tracePt t="65916" x="4992688" y="1990725"/>
          <p14:tracePt t="65924" x="5019675" y="1990725"/>
          <p14:tracePt t="65933" x="5029200" y="1990725"/>
          <p14:tracePt t="65948" x="5065713" y="1990725"/>
          <p14:tracePt t="65965" x="5092700" y="1990725"/>
          <p14:tracePt t="65981" x="5100638" y="1981200"/>
          <p14:tracePt t="66069" x="5073650" y="1971675"/>
          <p14:tracePt t="66076" x="5046663" y="1971675"/>
          <p14:tracePt t="66084" x="5011738" y="1963738"/>
          <p14:tracePt t="66098" x="4984750" y="1954213"/>
          <p14:tracePt t="66115" x="4965700" y="1944688"/>
          <p14:tracePt t="66149" x="4957763" y="1944688"/>
          <p14:tracePt t="66172" x="4984750" y="1944688"/>
          <p14:tracePt t="66180" x="5019675" y="1944688"/>
          <p14:tracePt t="66189" x="5083175" y="1944688"/>
          <p14:tracePt t="66198" x="5118100" y="1944688"/>
          <p14:tracePt t="66215" x="5191125" y="1944688"/>
          <p14:tracePt t="66231" x="5208588" y="1944688"/>
          <p14:tracePt t="66268" x="5218113" y="1936750"/>
          <p14:tracePt t="66284" x="5199063" y="1936750"/>
          <p14:tracePt t="66298" x="5172075" y="1936750"/>
          <p14:tracePt t="66315" x="5118100" y="1936750"/>
          <p14:tracePt t="66331" x="5073650" y="1936750"/>
          <p14:tracePt t="66348" x="5065713" y="1936750"/>
          <p14:tracePt t="66421" x="5073650" y="1936750"/>
          <p14:tracePt t="66429" x="5083175" y="1936750"/>
          <p14:tracePt t="66500" x="5073650" y="1936750"/>
          <p14:tracePt t="66517" x="5065713" y="1936750"/>
          <p14:tracePt t="66524" x="5056188" y="1936750"/>
          <p14:tracePt t="66613" x="5073650" y="1936750"/>
          <p14:tracePt t="66620" x="5083175" y="1944688"/>
          <p14:tracePt t="67644" x="5073650" y="1944688"/>
          <p14:tracePt t="67909" x="5065713" y="1944688"/>
          <p14:tracePt t="68149" x="5065713" y="1954213"/>
          <p14:tracePt t="68157" x="5065713" y="1963738"/>
          <p14:tracePt t="68165" x="5065713" y="1971675"/>
          <p14:tracePt t="68182" x="5073650" y="1998663"/>
          <p14:tracePt t="68198" x="5092700" y="2044700"/>
          <p14:tracePt t="68215" x="5110163" y="2089150"/>
          <p14:tracePt t="68232" x="5127625" y="2133600"/>
          <p14:tracePt t="68248" x="5137150" y="2151063"/>
          <p14:tracePt t="68265" x="5164138" y="2187575"/>
          <p14:tracePt t="68282" x="5172075" y="2205038"/>
          <p14:tracePt t="68299" x="5191125" y="2232025"/>
          <p14:tracePt t="68315" x="5208588" y="2259013"/>
          <p14:tracePt t="68332" x="5235575" y="2295525"/>
          <p14:tracePt t="68349" x="5262563" y="2349500"/>
          <p14:tracePt t="68365" x="5280025" y="2393950"/>
          <p14:tracePt t="68382" x="5289550" y="2438400"/>
          <p14:tracePt t="68399" x="5297488" y="2474913"/>
          <p14:tracePt t="68415" x="5307013" y="2509838"/>
          <p14:tracePt t="68432" x="5316538" y="2536825"/>
          <p14:tracePt t="68448" x="5324475" y="2554288"/>
          <p14:tracePt t="68465" x="5334000" y="2581275"/>
          <p14:tracePt t="68482" x="5334000" y="2590800"/>
          <p14:tracePt t="68499" x="5334000" y="2608263"/>
          <p14:tracePt t="68515" x="5334000" y="2617788"/>
          <p14:tracePt t="68532" x="5334000" y="2635250"/>
          <p14:tracePt t="68549" x="5334000" y="2679700"/>
          <p14:tracePt t="68565" x="5316538" y="2706688"/>
          <p14:tracePt t="68582" x="5289550" y="2752725"/>
          <p14:tracePt t="68599" x="5262563" y="2806700"/>
          <p14:tracePt t="68615" x="5226050" y="2851150"/>
          <p14:tracePt t="68632" x="5199063" y="2878138"/>
          <p14:tracePt t="68648" x="5172075" y="2922588"/>
          <p14:tracePt t="68665" x="5145088" y="2949575"/>
          <p14:tracePt t="68682" x="5127625" y="2967038"/>
          <p14:tracePt t="68699" x="5110163" y="2976563"/>
          <p14:tracePt t="68715" x="5092700" y="2994025"/>
          <p14:tracePt t="68732" x="5046663" y="3003550"/>
          <p14:tracePt t="68749" x="4965700" y="3021013"/>
          <p14:tracePt t="68765" x="4903788" y="3021013"/>
          <p14:tracePt t="68782" x="4867275" y="3021013"/>
          <p14:tracePt t="68798" x="4849813" y="3021013"/>
          <p14:tracePt t="68815" x="4840288" y="3021013"/>
          <p14:tracePt t="68849" x="4822825" y="3021013"/>
          <p14:tracePt t="68865" x="4805363" y="3021013"/>
          <p14:tracePt t="68882" x="4805363" y="3011488"/>
          <p14:tracePt t="68899" x="4778375" y="2994025"/>
          <p14:tracePt t="68915" x="4760913" y="2976563"/>
          <p14:tracePt t="68917" x="4760913" y="2959100"/>
          <p14:tracePt t="68933" x="4741863" y="2922588"/>
          <p14:tracePt t="68949" x="4733925" y="2886075"/>
          <p14:tracePt t="68965" x="4724400" y="2868613"/>
          <p14:tracePt t="68982" x="4724400" y="2841625"/>
          <p14:tracePt t="68999" x="4724400" y="2832100"/>
          <p14:tracePt t="69015" x="4724400" y="2824163"/>
          <p14:tracePt t="69032" x="4724400" y="2806700"/>
          <p14:tracePt t="69049" x="4724400" y="2787650"/>
          <p14:tracePt t="69065" x="4714875" y="2770188"/>
          <p14:tracePt t="69082" x="4714875" y="2752725"/>
          <p14:tracePt t="69099" x="4714875" y="2733675"/>
          <p14:tracePt t="69115" x="4714875" y="2725738"/>
          <p14:tracePt t="69133" x="4714875" y="2698750"/>
          <p14:tracePt t="69149" x="4714875" y="2679700"/>
          <p14:tracePt t="69165" x="4714875" y="2671763"/>
          <p14:tracePt t="69182" x="4724400" y="2662238"/>
          <p14:tracePt t="69215" x="4733925" y="2654300"/>
          <p14:tracePt t="69249" x="4733925" y="2644775"/>
          <p14:tracePt t="69265" x="4741863" y="2635250"/>
          <p14:tracePt t="69282" x="4751388" y="2617788"/>
          <p14:tracePt t="69299" x="4751388" y="2608263"/>
          <p14:tracePt t="69316" x="4760913" y="2590800"/>
          <p14:tracePt t="69333" x="4768850" y="2563813"/>
          <p14:tracePt t="69349" x="4778375" y="2563813"/>
          <p14:tracePt t="69365" x="4787900" y="2536825"/>
          <p14:tracePt t="69382" x="4795838" y="2536825"/>
          <p14:tracePt t="69399" x="4813300" y="2519363"/>
          <p14:tracePt t="69415" x="4822825" y="2509838"/>
          <p14:tracePt t="69432" x="4849813" y="2492375"/>
          <p14:tracePt t="69449" x="4876800" y="2474913"/>
          <p14:tracePt t="69465" x="4894263" y="2474913"/>
          <p14:tracePt t="69482" x="4930775" y="2455863"/>
          <p14:tracePt t="69499" x="4965700" y="2447925"/>
          <p14:tracePt t="69515" x="5019675" y="2428875"/>
          <p14:tracePt t="69532" x="5092700" y="2420938"/>
          <p14:tracePt t="69549" x="5208588" y="2393950"/>
          <p14:tracePt t="69565" x="5316538" y="2374900"/>
          <p14:tracePt t="69582" x="5432425" y="2366963"/>
          <p14:tracePt t="69599" x="5530850" y="2349500"/>
          <p14:tracePt t="69615" x="5621338" y="2339975"/>
          <p14:tracePt t="69632" x="5675313" y="2339975"/>
          <p14:tracePt t="69649" x="5737225" y="2339975"/>
          <p14:tracePt t="69665" x="5781675" y="2339975"/>
          <p14:tracePt t="69682" x="5827713" y="2339975"/>
          <p14:tracePt t="69699" x="5889625" y="2339975"/>
          <p14:tracePt t="69715" x="5953125" y="2339975"/>
          <p14:tracePt t="69733" x="6132513" y="2339975"/>
          <p14:tracePt t="69749" x="6265863" y="2339975"/>
          <p14:tracePt t="69765" x="6373813" y="2339975"/>
          <p14:tracePt t="69782" x="6437313" y="2349500"/>
          <p14:tracePt t="69799" x="6481763" y="2357438"/>
          <p14:tracePt t="69815" x="6499225" y="2374900"/>
          <p14:tracePt t="69832" x="6508750" y="2401888"/>
          <p14:tracePt t="69849" x="6516688" y="2428875"/>
          <p14:tracePt t="69865" x="6516688" y="2482850"/>
          <p14:tracePt t="69882" x="6516688" y="2563813"/>
          <p14:tracePt t="69899" x="6508750" y="2679700"/>
          <p14:tracePt t="69916" x="6464300" y="2787650"/>
          <p14:tracePt t="69917" x="6418263" y="2868613"/>
          <p14:tracePt t="69933" x="6356350" y="2976563"/>
          <p14:tracePt t="69949" x="6284913" y="3074988"/>
          <p14:tracePt t="69965" x="6230938" y="3146425"/>
          <p14:tracePt t="69982" x="6194425" y="3182938"/>
          <p14:tracePt t="69999" x="6159500" y="3200400"/>
          <p14:tracePt t="70015" x="6105525" y="3209925"/>
          <p14:tracePt t="70032" x="5997575" y="3217863"/>
          <p14:tracePt t="70049" x="5862638" y="3217863"/>
          <p14:tracePt t="70065" x="5675313" y="3217863"/>
          <p14:tracePt t="70082" x="5432425" y="3217863"/>
          <p14:tracePt t="70099" x="5226050" y="3182938"/>
          <p14:tracePt t="70116" x="5083175" y="3173413"/>
          <p14:tracePt t="70133" x="5011738" y="3155950"/>
          <p14:tracePt t="70149" x="5011738" y="3146425"/>
          <p14:tracePt t="70165" x="5011738" y="3101975"/>
          <p14:tracePt t="70182" x="5011738" y="3030538"/>
          <p14:tracePt t="70199" x="5011738" y="2959100"/>
          <p14:tracePt t="70215" x="5065713" y="2851150"/>
          <p14:tracePt t="70232" x="5137150" y="2752725"/>
          <p14:tracePt t="70249" x="5181600" y="2716213"/>
          <p14:tracePt t="70265" x="5218113" y="2706688"/>
          <p14:tracePt t="70282" x="5226050" y="2706688"/>
          <p14:tracePt t="70315" x="5235575" y="2706688"/>
          <p14:tracePt t="70332" x="5245100" y="2706688"/>
          <p14:tracePt t="70349" x="5253038" y="2725738"/>
          <p14:tracePt t="70366" x="5253038" y="2743200"/>
          <p14:tracePt t="70382" x="5253038" y="2752725"/>
          <p14:tracePt t="70399" x="5253038" y="2770188"/>
          <p14:tracePt t="70445" x="5253038" y="2779713"/>
          <p14:tracePt t="70461" x="5253038" y="2787650"/>
          <p14:tracePt t="70469" x="5245100" y="2797175"/>
          <p14:tracePt t="70485" x="5235575" y="2806700"/>
          <p14:tracePt t="70509" x="5208588" y="2814638"/>
          <p14:tracePt t="70525" x="5199063" y="2824163"/>
          <p14:tracePt t="70749" x="5191125" y="2824163"/>
          <p14:tracePt t="70765" x="5191125" y="2814638"/>
          <p14:tracePt t="70773" x="5191125" y="2806700"/>
          <p14:tracePt t="70782" x="5181600" y="2787650"/>
          <p14:tracePt t="70799" x="5172075" y="2770188"/>
          <p14:tracePt t="70816" x="5172075" y="2760663"/>
          <p14:tracePt t="70832" x="5172075" y="2733675"/>
          <p14:tracePt t="70849" x="5172075" y="2716213"/>
          <p14:tracePt t="70866" x="5172075" y="2698750"/>
          <p14:tracePt t="70882" x="5181600" y="2671763"/>
          <p14:tracePt t="70899" x="5199063" y="2644775"/>
          <p14:tracePt t="70916" x="5226050" y="2617788"/>
          <p14:tracePt t="70917" x="5253038" y="2581275"/>
          <p14:tracePt t="70933" x="5289550" y="2554288"/>
          <p14:tracePt t="70949" x="5324475" y="2519363"/>
          <p14:tracePt t="70966" x="5370513" y="2492375"/>
          <p14:tracePt t="70982" x="5405438" y="2465388"/>
          <p14:tracePt t="70999" x="5441950" y="2447925"/>
          <p14:tracePt t="71016" x="5495925" y="2428875"/>
          <p14:tracePt t="71032" x="5557838" y="2401888"/>
          <p14:tracePt t="71049" x="5621338" y="2393950"/>
          <p14:tracePt t="71066" x="5702300" y="2366963"/>
          <p14:tracePt t="71082" x="5800725" y="2339975"/>
          <p14:tracePt t="71099" x="5889625" y="2322513"/>
          <p14:tracePt t="71116" x="5961063" y="2322513"/>
          <p14:tracePt t="71133" x="6051550" y="2295525"/>
          <p14:tracePt t="71149" x="6132513" y="2286000"/>
          <p14:tracePt t="71166" x="6203950" y="2276475"/>
          <p14:tracePt t="71182" x="6292850" y="2268538"/>
          <p14:tracePt t="71199" x="6356350" y="2249488"/>
          <p14:tracePt t="71216" x="6427788" y="2241550"/>
          <p14:tracePt t="71232" x="6472238" y="2232025"/>
          <p14:tracePt t="71249" x="6516688" y="2232025"/>
          <p14:tracePt t="71266" x="6543675" y="2232025"/>
          <p14:tracePt t="71282" x="6589713" y="2222500"/>
          <p14:tracePt t="71299" x="6624638" y="2222500"/>
          <p14:tracePt t="71316" x="6669088" y="2205038"/>
          <p14:tracePt t="71333" x="6813550" y="2187575"/>
          <p14:tracePt t="71349" x="6921500" y="2170113"/>
          <p14:tracePt t="71366" x="7037388" y="2151063"/>
          <p14:tracePt t="71382" x="7091363" y="2133600"/>
          <p14:tracePt t="71399" x="7126288" y="2124075"/>
          <p14:tracePt t="71416" x="7180263" y="2116138"/>
          <p14:tracePt t="71432" x="7243763" y="2097088"/>
          <p14:tracePt t="71449" x="7288213" y="2097088"/>
          <p14:tracePt t="71466" x="7332663" y="2089150"/>
          <p14:tracePt t="71482" x="7378700" y="2079625"/>
          <p14:tracePt t="71499" x="7423150" y="2070100"/>
          <p14:tracePt t="71516" x="7467600" y="2052638"/>
          <p14:tracePt t="71533" x="7539038" y="2044700"/>
          <p14:tracePt t="71549" x="7583488" y="2044700"/>
          <p14:tracePt t="71566" x="7610475" y="2035175"/>
          <p14:tracePt t="71582" x="7620000" y="2025650"/>
          <p14:tracePt t="71599" x="7629525" y="2025650"/>
          <p14:tracePt t="71616" x="7637463" y="2025650"/>
          <p14:tracePt t="71649" x="7646988" y="2025650"/>
          <p14:tracePt t="71666" x="7656513" y="2025650"/>
          <p14:tracePt t="71717" x="7664450" y="2025650"/>
          <p14:tracePt t="71725" x="7673975" y="2025650"/>
          <p14:tracePt t="71733" x="7683500" y="2025650"/>
          <p14:tracePt t="71749" x="7700963" y="2025650"/>
          <p14:tracePt t="71766" x="7708900" y="2025650"/>
          <p14:tracePt t="71789" x="7718425" y="2025650"/>
          <p14:tracePt t="71829" x="7727950" y="2025650"/>
          <p14:tracePt t="71853" x="7735888" y="2025650"/>
          <p14:tracePt t="71861" x="7745413" y="2025650"/>
          <p14:tracePt t="71885" x="7754938" y="2025650"/>
          <p14:tracePt t="71893" x="7762875" y="2025650"/>
          <p14:tracePt t="71901" x="7772400" y="2025650"/>
          <p14:tracePt t="71965" x="7781925" y="2025650"/>
          <p14:tracePt t="71973" x="7789863" y="2025650"/>
          <p14:tracePt t="72013" x="7799388" y="2025650"/>
          <p14:tracePt t="72317" x="7808913" y="2025650"/>
          <p14:tracePt t="72333" x="7826375" y="2025650"/>
          <p14:tracePt t="72357" x="7835900" y="2025650"/>
          <p14:tracePt t="72373" x="7853363" y="2017713"/>
          <p14:tracePt t="72389" x="7870825" y="2017713"/>
          <p14:tracePt t="72397" x="7870825" y="2008188"/>
          <p14:tracePt t="72405" x="7880350" y="2008188"/>
          <p14:tracePt t="72416" x="7897813" y="2008188"/>
          <p14:tracePt t="72432" x="7915275" y="2008188"/>
          <p14:tracePt t="72449" x="7961313" y="1990725"/>
          <p14:tracePt t="72466" x="7978775" y="1990725"/>
          <p14:tracePt t="72483" x="8005763" y="1990725"/>
          <p14:tracePt t="72499" x="8032750" y="1990725"/>
          <p14:tracePt t="72516" x="8067675" y="1990725"/>
          <p14:tracePt t="72533" x="8113713" y="1990725"/>
          <p14:tracePt t="72549" x="8158163" y="1981200"/>
          <p14:tracePt t="72566" x="8202613" y="1971675"/>
          <p14:tracePt t="72582" x="8239125" y="1963738"/>
          <p14:tracePt t="72599" x="8283575" y="1963738"/>
          <p14:tracePt t="72616" x="8337550" y="1963738"/>
          <p14:tracePt t="72633" x="8364538" y="1963738"/>
          <p14:tracePt t="72649" x="8391525" y="1963738"/>
          <p14:tracePt t="72666" x="8399463" y="1963738"/>
          <p14:tracePt t="72683" x="8418513" y="1963738"/>
          <p14:tracePt t="72699" x="8435975" y="1963738"/>
          <p14:tracePt t="72716" x="8462963" y="1963738"/>
          <p14:tracePt t="72733" x="8516938" y="1971675"/>
          <p14:tracePt t="72749" x="8551863" y="1971675"/>
          <p14:tracePt t="72766" x="8597900" y="1971675"/>
          <p14:tracePt t="72783" x="8615363" y="1971675"/>
          <p14:tracePt t="72799" x="8642350" y="1971675"/>
          <p14:tracePt t="72816" x="8669338" y="1971675"/>
          <p14:tracePt t="72833" x="8713788" y="1971675"/>
          <p14:tracePt t="72849" x="8750300" y="1971675"/>
          <p14:tracePt t="72866" x="8794750" y="1971675"/>
          <p14:tracePt t="72883" x="8821738" y="1963738"/>
          <p14:tracePt t="72899" x="8856663" y="1963738"/>
          <p14:tracePt t="72916" x="8866188" y="1963738"/>
          <p14:tracePt t="73005" x="8839200" y="1963738"/>
          <p14:tracePt t="73013" x="8775700" y="1963738"/>
          <p14:tracePt t="73021" x="8731250" y="1971675"/>
          <p14:tracePt t="73032" x="8669338" y="1981200"/>
          <p14:tracePt t="73049" x="8524875" y="1981200"/>
          <p14:tracePt t="73066" x="8364538" y="1981200"/>
          <p14:tracePt t="73083" x="8256588" y="1981200"/>
          <p14:tracePt t="73099" x="8185150" y="1981200"/>
          <p14:tracePt t="73116" x="8140700" y="1981200"/>
          <p14:tracePt t="73133" x="8104188" y="1981200"/>
          <p14:tracePt t="73149" x="8094663" y="1981200"/>
          <p14:tracePt t="73166" x="8077200" y="1981200"/>
          <p14:tracePt t="73183" x="8050213" y="1981200"/>
          <p14:tracePt t="73199" x="8023225" y="1981200"/>
          <p14:tracePt t="73216" x="7988300" y="1981200"/>
          <p14:tracePt t="73233" x="7951788" y="1981200"/>
          <p14:tracePt t="73249" x="7924800" y="1981200"/>
          <p14:tracePt t="73266" x="7897813" y="1981200"/>
          <p14:tracePt t="73283" x="7870825" y="1981200"/>
          <p14:tracePt t="73300" x="7853363" y="1981200"/>
          <p14:tracePt t="73316" x="7835900" y="1981200"/>
          <p14:tracePt t="73333" x="7826375" y="1981200"/>
          <p14:tracePt t="73373" x="7816850" y="1981200"/>
          <p14:tracePt t="73421" x="7808913" y="1981200"/>
          <p14:tracePt t="73469" x="7799388" y="1981200"/>
          <p14:tracePt t="73477" x="7789863" y="1981200"/>
          <p14:tracePt t="73485" x="7781925" y="1981200"/>
          <p14:tracePt t="73509" x="7772400" y="1981200"/>
          <p14:tracePt t="73533" x="7762875" y="1981200"/>
          <p14:tracePt t="73565" x="7754938" y="1981200"/>
          <p14:tracePt t="73613" x="7745413" y="1981200"/>
          <p14:tracePt t="73637" x="7735888" y="1981200"/>
          <p14:tracePt t="73653" x="7718425" y="1981200"/>
          <p14:tracePt t="73725" x="7708900" y="1981200"/>
          <p14:tracePt t="74053" x="7708900" y="1990725"/>
          <p14:tracePt t="74061" x="7708900" y="1998663"/>
          <p14:tracePt t="74069" x="7718425" y="1998663"/>
          <p14:tracePt t="74083" x="7745413" y="2017713"/>
          <p14:tracePt t="74100" x="7772400" y="2025650"/>
          <p14:tracePt t="74116" x="7816850" y="2044700"/>
          <p14:tracePt t="74133" x="7888288" y="2052638"/>
          <p14:tracePt t="74149" x="7951788" y="2062163"/>
          <p14:tracePt t="74166" x="8050213" y="2070100"/>
          <p14:tracePt t="74183" x="8175625" y="2070100"/>
          <p14:tracePt t="74200" x="8293100" y="2070100"/>
          <p14:tracePt t="74216" x="8399463" y="2070100"/>
          <p14:tracePt t="74233" x="8480425" y="2070100"/>
          <p14:tracePt t="74250" x="8534400" y="2062163"/>
          <p14:tracePt t="74266" x="8570913" y="2044700"/>
          <p14:tracePt t="74283" x="8623300" y="2017713"/>
          <p14:tracePt t="74300" x="8704263" y="1981200"/>
          <p14:tracePt t="74316" x="8750300" y="1963738"/>
          <p14:tracePt t="74333" x="8785225" y="1954213"/>
          <p14:tracePt t="74366" x="8794750" y="1954213"/>
          <p14:tracePt t="74389" x="8802688" y="1954213"/>
          <p14:tracePt t="74413" x="8812213" y="1954213"/>
          <p14:tracePt t="74445" x="8829675" y="1954213"/>
          <p14:tracePt t="74477" x="8839200" y="1954213"/>
          <p14:tracePt t="74501" x="8848725" y="1954213"/>
          <p14:tracePt t="74518" x="8856663" y="1954213"/>
          <p14:tracePt t="74541" x="8866188" y="1963738"/>
          <p14:tracePt t="74573" x="8883650" y="1963738"/>
          <p14:tracePt t="74589" x="8893175" y="1971675"/>
          <p14:tracePt t="74597" x="8920163" y="1981200"/>
          <p14:tracePt t="74606" x="8928100" y="1981200"/>
          <p14:tracePt t="74616" x="8947150" y="1981200"/>
          <p14:tracePt t="74633" x="8991600" y="1990725"/>
          <p14:tracePt t="74650" x="9028113" y="1990725"/>
          <p14:tracePt t="74666" x="9045575" y="1990725"/>
          <p14:tracePt t="74725" x="9055100" y="1998663"/>
          <p14:tracePt t="74781" x="9055100" y="2008188"/>
          <p14:tracePt t="78806" x="9045575" y="2008188"/>
          <p14:tracePt t="78814" x="9036050" y="2008188"/>
          <p14:tracePt t="78822" x="9028113" y="2008188"/>
          <p14:tracePt t="78834" x="9009063" y="2008188"/>
          <p14:tracePt t="78850" x="8974138" y="1998663"/>
          <p14:tracePt t="78867" x="8920163" y="1981200"/>
          <p14:tracePt t="78884" x="8875713" y="1971675"/>
          <p14:tracePt t="78900" x="8856663" y="1971675"/>
          <p14:tracePt t="78934" x="8848725" y="1971675"/>
          <p14:tracePt t="78966" x="8839200" y="1971675"/>
          <p14:tracePt t="78974" x="8829675" y="1963738"/>
          <p14:tracePt t="78998" x="8821738" y="1963738"/>
          <p14:tracePt t="79022" x="8812213" y="1963738"/>
          <p14:tracePt t="79038" x="8802688" y="1954213"/>
          <p14:tracePt t="79070" x="8794750" y="1954213"/>
          <p14:tracePt t="79142" x="8785225" y="1954213"/>
          <p14:tracePt t="79165" x="8775700" y="1954213"/>
          <p14:tracePt t="79174" x="8767763" y="1954213"/>
          <p14:tracePt t="79184" x="8758238" y="1954213"/>
          <p14:tracePt t="79206" x="8750300" y="1954213"/>
          <p14:tracePt t="79302" x="8740775" y="1954213"/>
          <p14:tracePt t="79318" x="8731250" y="1954213"/>
          <p14:tracePt t="79342" x="8723313" y="1954213"/>
          <p14:tracePt t="79374" x="8713788" y="1954213"/>
          <p14:tracePt t="79390" x="8704263" y="1954213"/>
          <p14:tracePt t="79398" x="8696325" y="1954213"/>
          <p14:tracePt t="79414" x="8686800" y="1954213"/>
          <p14:tracePt t="79430" x="8677275" y="1954213"/>
          <p14:tracePt t="79438" x="8669338" y="1954213"/>
          <p14:tracePt t="79450" x="8659813" y="1954213"/>
          <p14:tracePt t="79467" x="8642350" y="1954213"/>
          <p14:tracePt t="79484" x="8615363" y="1954213"/>
          <p14:tracePt t="79501" x="8588375" y="1954213"/>
          <p14:tracePt t="79518" x="8543925" y="1954213"/>
          <p14:tracePt t="79534" x="8516938" y="1954213"/>
          <p14:tracePt t="79550" x="8489950" y="1954213"/>
          <p14:tracePt t="79567" x="8462963" y="1954213"/>
          <p14:tracePt t="79584" x="8426450" y="1954213"/>
          <p14:tracePt t="79600" x="8399463" y="1954213"/>
          <p14:tracePt t="79617" x="8372475" y="1954213"/>
          <p14:tracePt t="79634" x="8355013" y="1954213"/>
          <p14:tracePt t="79846" x="8345488" y="1954213"/>
          <p14:tracePt t="79982" x="8337550" y="1954213"/>
          <p14:tracePt t="80014" x="8337550" y="1963738"/>
          <p14:tracePt t="80030" x="8328025" y="1963738"/>
          <p14:tracePt t="80046" x="8318500" y="1971675"/>
          <p14:tracePt t="80070" x="8318500" y="1981200"/>
          <p14:tracePt t="80078" x="8310563" y="1981200"/>
          <p14:tracePt t="80094" x="8310563" y="1990725"/>
          <p14:tracePt t="80102" x="8301038" y="1990725"/>
          <p14:tracePt t="80117" x="8301038" y="1998663"/>
          <p14:tracePt t="80142" x="8301038" y="2008188"/>
          <p14:tracePt t="80150" x="8293100" y="2017713"/>
          <p14:tracePt t="80278" x="8283575" y="2017713"/>
          <p14:tracePt t="80350" x="8283575" y="2008188"/>
          <p14:tracePt t="80358" x="8283575" y="1998663"/>
          <p14:tracePt t="80367" x="8283575" y="1990725"/>
          <p14:tracePt t="80384" x="8283575" y="1971675"/>
          <p14:tracePt t="80401" x="8283575" y="1954213"/>
          <p14:tracePt t="80417" x="8283575" y="1944688"/>
          <p14:tracePt t="80434" x="8283575" y="1936750"/>
          <p14:tracePt t="80451" x="8293100" y="1917700"/>
          <p14:tracePt t="80467" x="8293100" y="1909763"/>
          <p14:tracePt t="80566" x="8274050" y="1927225"/>
          <p14:tracePt t="80574" x="8247063" y="1936750"/>
          <p14:tracePt t="80584" x="8229600" y="1954213"/>
          <p14:tracePt t="80601" x="8202613" y="1963738"/>
          <p14:tracePt t="80638" x="8193088" y="1963738"/>
          <p14:tracePt t="80651" x="8185150" y="1963738"/>
          <p14:tracePt t="80667" x="8148638" y="1963738"/>
          <p14:tracePt t="80684" x="8104188" y="1963738"/>
          <p14:tracePt t="80701" x="8050213" y="1963738"/>
          <p14:tracePt t="80718" x="7915275" y="1981200"/>
          <p14:tracePt t="80734" x="7826375" y="1998663"/>
          <p14:tracePt t="80751" x="7735888" y="2025650"/>
          <p14:tracePt t="80767" x="7664450" y="2044700"/>
          <p14:tracePt t="80784" x="7583488" y="2070100"/>
          <p14:tracePt t="80801" x="7531100" y="2097088"/>
          <p14:tracePt t="80817" x="7485063" y="2106613"/>
          <p14:tracePt t="80834" x="7450138" y="2133600"/>
          <p14:tracePt t="80851" x="7404100" y="2143125"/>
          <p14:tracePt t="80867" x="7369175" y="2151063"/>
          <p14:tracePt t="80884" x="7324725" y="2170113"/>
          <p14:tracePt t="80901" x="7270750" y="2187575"/>
          <p14:tracePt t="80918" x="7153275" y="2214563"/>
          <p14:tracePt t="80934" x="7108825" y="2232025"/>
          <p14:tracePt t="80951" x="7091363" y="2241550"/>
          <p14:tracePt t="80968" x="7081838" y="2249488"/>
          <p14:tracePt t="81001" x="7091363" y="2214563"/>
          <p14:tracePt t="81018" x="7108825" y="2197100"/>
          <p14:tracePt t="81230" x="7099300" y="2197100"/>
          <p14:tracePt t="81238" x="7073900" y="2214563"/>
          <p14:tracePt t="81254" x="7054850" y="2222500"/>
          <p14:tracePt t="81262" x="7046913" y="2222500"/>
          <p14:tracePt t="81270" x="7027863" y="2222500"/>
          <p14:tracePt t="81284" x="7027863" y="2232025"/>
          <p14:tracePt t="81301" x="7010400" y="2232025"/>
          <p14:tracePt t="81382" x="7019925" y="2232025"/>
          <p14:tracePt t="81390" x="7046913" y="2222500"/>
          <p14:tracePt t="81401" x="7064375" y="2222500"/>
          <p14:tracePt t="81417" x="7126288" y="2205038"/>
          <p14:tracePt t="81434" x="7199313" y="2205038"/>
          <p14:tracePt t="81451" x="7278688" y="2205038"/>
          <p14:tracePt t="81468" x="7386638" y="2187575"/>
          <p14:tracePt t="81484" x="7485063" y="2170113"/>
          <p14:tracePt t="81501" x="7610475" y="2151063"/>
          <p14:tracePt t="81518" x="7781925" y="2124075"/>
          <p14:tracePt t="81534" x="7861300" y="2116138"/>
          <p14:tracePt t="81551" x="7924800" y="2097088"/>
          <p14:tracePt t="81567" x="7961313" y="2089150"/>
          <p14:tracePt t="81584" x="7988300" y="2089150"/>
          <p14:tracePt t="81601" x="8013700" y="2089150"/>
          <p14:tracePt t="81618" x="8032750" y="2070100"/>
          <p14:tracePt t="81634" x="8059738" y="2062163"/>
          <p14:tracePt t="81651" x="8086725" y="2035175"/>
          <p14:tracePt t="81668" x="8094663" y="2025650"/>
          <p14:tracePt t="81684" x="8113713" y="2017713"/>
          <p14:tracePt t="81701" x="8131175" y="2008188"/>
          <p14:tracePt t="81718" x="8158163" y="1990725"/>
          <p14:tracePt t="81734" x="8166100" y="1981200"/>
          <p14:tracePt t="81751" x="8175625" y="1971675"/>
          <p14:tracePt t="81768" x="8185150" y="1971675"/>
          <p14:tracePt t="81784" x="8185150" y="1954213"/>
          <p14:tracePt t="81801" x="8193088" y="1954213"/>
          <p14:tracePt t="81818" x="8202613" y="1944688"/>
          <p14:tracePt t="81834" x="8212138" y="1944688"/>
          <p14:tracePt t="81851" x="8220075" y="1936750"/>
          <p14:tracePt t="81868" x="8229600" y="1927225"/>
          <p14:tracePt t="81884" x="8247063" y="1927225"/>
          <p14:tracePt t="81901" x="8256588" y="1917700"/>
          <p14:tracePt t="81958" x="8266113" y="1917700"/>
          <p14:tracePt t="81966" x="8274050" y="1917700"/>
          <p14:tracePt t="81982" x="8274050" y="1927225"/>
          <p14:tracePt t="81998" x="8274050" y="1944688"/>
          <p14:tracePt t="82006" x="8274050" y="1954213"/>
          <p14:tracePt t="82017" x="8274050" y="1963738"/>
          <p14:tracePt t="82034" x="8274050" y="1981200"/>
          <p14:tracePt t="82051" x="8266113" y="1998663"/>
          <p14:tracePt t="82068" x="8247063" y="2017713"/>
          <p14:tracePt t="82084" x="8229600" y="2017713"/>
          <p14:tracePt t="82101" x="8220075" y="2017713"/>
          <p14:tracePt t="82118" x="8202613" y="2017713"/>
          <p14:tracePt t="82134" x="8185150" y="2017713"/>
          <p14:tracePt t="82151" x="8175625" y="2008188"/>
          <p14:tracePt t="82168" x="8158163" y="1990725"/>
          <p14:tracePt t="82184" x="8158163" y="1971675"/>
          <p14:tracePt t="82201" x="8158163" y="1963738"/>
          <p14:tracePt t="82234" x="8158163" y="1954213"/>
          <p14:tracePt t="82262" x="8158163" y="1944688"/>
          <p14:tracePt t="82302" x="8158163" y="1954213"/>
          <p14:tracePt t="82318" x="8158163" y="1971675"/>
          <p14:tracePt t="82326" x="8140700" y="1971675"/>
          <p14:tracePt t="82334" x="8094663" y="1981200"/>
          <p14:tracePt t="82351" x="7996238" y="1998663"/>
          <p14:tracePt t="82368" x="7907338" y="2017713"/>
          <p14:tracePt t="82384" x="7861300" y="2017713"/>
          <p14:tracePt t="82401" x="7843838" y="2017713"/>
          <p14:tracePt t="82418" x="7835900" y="2017713"/>
          <p14:tracePt t="82510" x="7843838" y="2017713"/>
          <p14:tracePt t="82518" x="7861300" y="2017713"/>
          <p14:tracePt t="82526" x="7880350" y="2017713"/>
          <p14:tracePt t="82534" x="7888288" y="2017713"/>
          <p14:tracePt t="82551" x="7897813" y="2017713"/>
          <p14:tracePt t="82638" x="7888288" y="2017713"/>
          <p14:tracePt t="82646" x="7870825" y="2017713"/>
          <p14:tracePt t="82654" x="7853363" y="2017713"/>
          <p14:tracePt t="82668" x="7835900" y="2017713"/>
          <p14:tracePt t="82685" x="7816850" y="2017713"/>
          <p14:tracePt t="82701" x="7799388" y="1998663"/>
          <p14:tracePt t="82718" x="7781925" y="1971675"/>
          <p14:tracePt t="82735" x="7781925" y="1963738"/>
          <p14:tracePt t="82751" x="7781925" y="1944688"/>
          <p14:tracePt t="82768" x="7781925" y="1936750"/>
          <p14:tracePt t="82785" x="7789863" y="1927225"/>
          <p14:tracePt t="82801" x="7799388" y="1927225"/>
          <p14:tracePt t="82818" x="7816850" y="1927225"/>
          <p14:tracePt t="82851" x="7816850" y="1936750"/>
          <p14:tracePt t="82868" x="7808913" y="1954213"/>
          <p14:tracePt t="82884" x="7789863" y="1963738"/>
          <p14:tracePt t="82901" x="7781925" y="1971675"/>
          <p14:tracePt t="82935" x="7772400" y="1971675"/>
          <p14:tracePt t="82951" x="7772400" y="1944688"/>
          <p14:tracePt t="82968" x="7772400" y="1927225"/>
          <p14:tracePt t="82985" x="7781925" y="1927225"/>
          <p14:tracePt t="83001" x="7789863" y="1909763"/>
          <p14:tracePt t="83018" x="7799388" y="1909763"/>
          <p14:tracePt t="83051" x="7816850" y="1909763"/>
          <p14:tracePt t="83068" x="7816850" y="1927225"/>
          <p14:tracePt t="83085" x="7816850" y="1954213"/>
          <p14:tracePt t="83101" x="7826375" y="1971675"/>
          <p14:tracePt t="83118" x="7826375" y="1990725"/>
          <p14:tracePt t="83135" x="7835900" y="1998663"/>
          <p14:tracePt t="83168" x="7853363" y="1998663"/>
          <p14:tracePt t="83184" x="7870825" y="1998663"/>
          <p14:tracePt t="83201" x="7888288" y="1998663"/>
          <p14:tracePt t="83218" x="7907338" y="1998663"/>
          <p14:tracePt t="83234" x="7951788" y="2025650"/>
          <p14:tracePt t="83251" x="7978775" y="2035175"/>
          <p14:tracePt t="83268" x="7996238" y="2044700"/>
          <p14:tracePt t="83285" x="8013700" y="2044700"/>
          <p14:tracePt t="83302" x="8032750" y="2044700"/>
          <p14:tracePt t="83318" x="8077200" y="2044700"/>
          <p14:tracePt t="83335" x="8113713" y="2044700"/>
          <p14:tracePt t="83351" x="8131175" y="2044700"/>
          <p14:tracePt t="83368" x="8140700" y="2044700"/>
          <p14:tracePt t="83384" x="8148638" y="2035175"/>
          <p14:tracePt t="83558" x="8158163" y="2035175"/>
          <p14:tracePt t="83886" x="8158163" y="2044700"/>
          <p14:tracePt t="83958" x="8166100" y="2044700"/>
          <p14:tracePt t="83974" x="8175625" y="2044700"/>
          <p14:tracePt t="83982" x="8175625" y="2035175"/>
          <p14:tracePt t="83990" x="8193088" y="2025650"/>
          <p14:tracePt t="84001" x="8202613" y="2025650"/>
          <p14:tracePt t="84018" x="8212138" y="2017713"/>
          <p14:tracePt t="84035" x="8220075" y="2008188"/>
          <p14:tracePt t="84070" x="8229600" y="2008188"/>
          <p14:tracePt t="84078" x="8239125" y="1998663"/>
          <p14:tracePt t="84103" x="8247063" y="1990725"/>
          <p14:tracePt t="84110" x="8256588" y="1990725"/>
          <p14:tracePt t="84119" x="8266113" y="1981200"/>
          <p14:tracePt t="84135" x="8274050" y="1971675"/>
          <p14:tracePt t="84174" x="8283575" y="1963738"/>
          <p14:tracePt t="84318" x="8293100" y="1963738"/>
          <p14:tracePt t="84350" x="8293100" y="1971675"/>
          <p14:tracePt t="84367" x="8293100" y="1981200"/>
          <p14:tracePt t="84478" x="8293100" y="1971675"/>
          <p14:tracePt t="84486" x="8301038" y="1971675"/>
          <p14:tracePt t="84494" x="8310563" y="1954213"/>
          <p14:tracePt t="84503" x="8318500" y="1944688"/>
          <p14:tracePt t="84518" x="8337550" y="1936750"/>
          <p14:tracePt t="84535" x="8345488" y="1927225"/>
          <p14:tracePt t="84622" x="8337550" y="1944688"/>
          <p14:tracePt t="84630" x="8328025" y="1954213"/>
          <p14:tracePt t="84639" x="8318500" y="1954213"/>
          <p14:tracePt t="84652" x="8310563" y="1954213"/>
          <p14:tracePt t="84668" x="8301038" y="1954213"/>
          <p14:tracePt t="84685" x="8293100" y="1954213"/>
          <p14:tracePt t="84719" x="8283575" y="1954213"/>
          <p14:tracePt t="84743" x="8283575" y="1944688"/>
          <p14:tracePt t="84751" x="8283575" y="1936750"/>
          <p14:tracePt t="84767" x="8283575" y="1917700"/>
          <p14:tracePt t="84839" x="8283575" y="1936750"/>
          <p14:tracePt t="84847" x="8283575" y="1954213"/>
          <p14:tracePt t="84855" x="8283575" y="1963738"/>
          <p14:tracePt t="84868" x="8283575" y="1981200"/>
          <p14:tracePt t="84885" x="8274050" y="1998663"/>
          <p14:tracePt t="84974" x="8283575" y="1998663"/>
          <p14:tracePt t="84982" x="8293100" y="1990725"/>
          <p14:tracePt t="84990" x="8301038" y="1981200"/>
          <p14:tracePt t="85001" x="8301038" y="1971675"/>
          <p14:tracePt t="85018" x="8310563" y="1963738"/>
          <p14:tracePt t="85063" x="8328025" y="1963738"/>
          <p14:tracePt t="85078" x="8337550" y="1963738"/>
          <p14:tracePt t="85087" x="8337550" y="1971675"/>
          <p14:tracePt t="85101" x="8337550" y="1981200"/>
          <p14:tracePt t="85118" x="8337550" y="2008188"/>
          <p14:tracePt t="85135" x="8337550" y="2017713"/>
          <p14:tracePt t="85215" x="8337550" y="1998663"/>
          <p14:tracePt t="85223" x="8337550" y="1990725"/>
          <p14:tracePt t="85231" x="8337550" y="1981200"/>
          <p14:tracePt t="85246" x="8337550" y="1971675"/>
          <p14:tracePt t="85279" x="8337550" y="1963738"/>
          <p14:tracePt t="85350" x="8318500" y="1963738"/>
          <p14:tracePt t="85359" x="8310563" y="1971675"/>
          <p14:tracePt t="85374" x="8301038" y="1981200"/>
          <p14:tracePt t="85385" x="8293100" y="1981200"/>
          <p14:tracePt t="85431" x="8293100" y="1990725"/>
          <p14:tracePt t="85455" x="8283575" y="1990725"/>
          <p14:tracePt t="85463" x="8283575" y="1981200"/>
          <p14:tracePt t="85471" x="8283575" y="1971675"/>
          <p14:tracePt t="85485" x="8283575" y="1954213"/>
          <p14:tracePt t="85502" x="8283575" y="1944688"/>
          <p14:tracePt t="85518" x="8283575" y="1927225"/>
          <p14:tracePt t="85599" x="8274050" y="1927225"/>
          <p14:tracePt t="87567" x="8266113" y="1927225"/>
          <p14:tracePt t="87575" x="8256588" y="1927225"/>
          <p14:tracePt t="87591" x="8247063" y="1927225"/>
          <p14:tracePt t="87602" x="8229600" y="1927225"/>
          <p14:tracePt t="87619" x="8175625" y="1927225"/>
          <p14:tracePt t="87635" x="8077200" y="1927225"/>
          <p14:tracePt t="87652" x="7951788" y="1927225"/>
          <p14:tracePt t="87669" x="7816850" y="1927225"/>
          <p14:tracePt t="87685" x="7673975" y="1927225"/>
          <p14:tracePt t="87702" x="7548563" y="1927225"/>
          <p14:tracePt t="87719" x="7359650" y="1927225"/>
          <p14:tracePt t="87735" x="7189788" y="1927225"/>
          <p14:tracePt t="87752" x="6973888" y="1927225"/>
          <p14:tracePt t="87769" x="6732588" y="1927225"/>
          <p14:tracePt t="87785" x="6418263" y="1927225"/>
          <p14:tracePt t="87802" x="6096000" y="1927225"/>
          <p14:tracePt t="87819" x="5862638" y="1927225"/>
          <p14:tracePt t="87835" x="5683250" y="1927225"/>
          <p14:tracePt t="87852" x="5530850" y="1927225"/>
          <p14:tracePt t="87869" x="5468938" y="1927225"/>
          <p14:tracePt t="87885" x="5441950" y="1936750"/>
          <p14:tracePt t="87935" x="5432425" y="1936750"/>
          <p14:tracePt t="87951" x="5422900" y="1936750"/>
          <p14:tracePt t="87967" x="5414963" y="1936750"/>
          <p14:tracePt t="87975" x="5405438" y="1936750"/>
          <p14:tracePt t="87991" x="5387975" y="1936750"/>
          <p14:tracePt t="88002" x="5370513" y="1927225"/>
          <p14:tracePt t="88019" x="5324475" y="1927225"/>
          <p14:tracePt t="88035" x="5262563" y="1917700"/>
          <p14:tracePt t="88052" x="5191125" y="1917700"/>
          <p14:tracePt t="88069" x="5137150" y="1917700"/>
          <p14:tracePt t="88086" x="5110163" y="1917700"/>
          <p14:tracePt t="88102" x="5083175" y="1917700"/>
          <p14:tracePt t="88119" x="5065713" y="1917700"/>
          <p14:tracePt t="88167" x="5056188" y="1917700"/>
          <p14:tracePt t="88183" x="5046663" y="1917700"/>
          <p14:tracePt t="88199" x="5038725" y="1917700"/>
          <p14:tracePt t="88215" x="5019675" y="1917700"/>
          <p14:tracePt t="88231" x="5002213" y="1927225"/>
          <p14:tracePt t="88239" x="4992688" y="1927225"/>
          <p14:tracePt t="88252" x="4975225" y="1927225"/>
          <p14:tracePt t="88269" x="4965700" y="1927225"/>
          <p14:tracePt t="88285" x="4940300" y="1944688"/>
          <p14:tracePt t="88303" x="4903788" y="1944688"/>
          <p14:tracePt t="88319" x="4876800" y="1944688"/>
          <p14:tracePt t="88335" x="4867275" y="1944688"/>
          <p14:tracePt t="88352" x="4859338" y="1954213"/>
          <p14:tracePt t="88369" x="4840288" y="1954213"/>
          <p14:tracePt t="88385" x="4822825" y="1954213"/>
          <p14:tracePt t="88402" x="4787900" y="1954213"/>
          <p14:tracePt t="88419" x="4778375" y="1954213"/>
          <p14:tracePt t="88519" x="4768850" y="1954213"/>
          <p14:tracePt t="88535" x="4760913" y="1954213"/>
          <p14:tracePt t="88543" x="4751388" y="1954213"/>
          <p14:tracePt t="88559" x="4741863" y="1954213"/>
          <p14:tracePt t="88569" x="4733925" y="1954213"/>
          <p14:tracePt t="88585" x="4714875" y="1944688"/>
          <p14:tracePt t="88602" x="4697413" y="1936750"/>
          <p14:tracePt t="88619" x="4670425" y="1936750"/>
          <p14:tracePt t="88635" x="4643438" y="1936750"/>
          <p14:tracePt t="88735" x="4670425" y="1936750"/>
          <p14:tracePt t="88743" x="4714875" y="1936750"/>
          <p14:tracePt t="88752" x="4778375" y="1936750"/>
          <p14:tracePt t="88769" x="4876800" y="1936750"/>
          <p14:tracePt t="88785" x="4948238" y="1927225"/>
          <p14:tracePt t="88802" x="4984750" y="1917700"/>
          <p14:tracePt t="88819" x="4992688" y="1917700"/>
          <p14:tracePt t="88855" x="5002213" y="1917700"/>
          <p14:tracePt t="88895" x="5011738" y="1917700"/>
          <p14:tracePt t="88919" x="5019675" y="1917700"/>
          <p14:tracePt t="88935" x="5029200" y="1917700"/>
          <p14:tracePt t="89079" x="5019675" y="1917700"/>
          <p14:tracePt t="89087" x="4992688" y="1917700"/>
          <p14:tracePt t="89103" x="4984750" y="1917700"/>
          <p14:tracePt t="89111" x="4975225" y="1917700"/>
          <p14:tracePt t="89119" x="4965700" y="1917700"/>
          <p14:tracePt t="89191" x="4965700" y="1909763"/>
          <p14:tracePt t="89199" x="4965700" y="1892300"/>
          <p14:tracePt t="89207" x="4975225" y="1882775"/>
          <p14:tracePt t="89219" x="4992688" y="1865313"/>
          <p14:tracePt t="89236" x="5046663" y="1846263"/>
          <p14:tracePt t="89252" x="5110163" y="1838325"/>
          <p14:tracePt t="89269" x="5118100" y="1838325"/>
          <p14:tracePt t="89286" x="5137150" y="1838325"/>
          <p14:tracePt t="89303" x="5145088" y="1846263"/>
          <p14:tracePt t="89319" x="5145088" y="1873250"/>
          <p14:tracePt t="89336" x="5137150" y="1892300"/>
          <p14:tracePt t="89352" x="5127625" y="1900238"/>
          <p14:tracePt t="89369" x="5110163" y="1900238"/>
          <p14:tracePt t="89385" x="5073650" y="1900238"/>
          <p14:tracePt t="89402" x="5038725" y="1900238"/>
          <p14:tracePt t="89419" x="5029200" y="1892300"/>
          <p14:tracePt t="89436" x="5011738" y="1892300"/>
          <p14:tracePt t="89463" x="5011738" y="1882775"/>
          <p14:tracePt t="89479" x="5011738" y="1873250"/>
          <p14:tracePt t="89487" x="5019675" y="1865313"/>
          <p14:tracePt t="89503" x="5038725" y="1865313"/>
          <p14:tracePt t="89519" x="5065713" y="1865313"/>
          <p14:tracePt t="89536" x="5073650" y="1865313"/>
          <p14:tracePt t="89552" x="5073650" y="1892300"/>
          <p14:tracePt t="89569" x="5038725" y="1927225"/>
          <p14:tracePt t="89586" x="5002213" y="1936750"/>
          <p14:tracePt t="89602" x="4965700" y="1944688"/>
          <p14:tracePt t="89647" x="4965700" y="1927225"/>
          <p14:tracePt t="89655" x="4965700" y="1917700"/>
          <p14:tracePt t="89669" x="4965700" y="1909763"/>
          <p14:tracePt t="89686" x="4975225" y="1900238"/>
          <p14:tracePt t="89703" x="5019675" y="1892300"/>
          <p14:tracePt t="89719" x="5038725" y="1892300"/>
          <p14:tracePt t="89736" x="5046663" y="1892300"/>
          <p14:tracePt t="89769" x="5046663" y="1900238"/>
          <p14:tracePt t="89791" x="5046663" y="1909763"/>
          <p14:tracePt t="89927" x="5056188" y="1927225"/>
          <p14:tracePt t="89975" x="5065713" y="1927225"/>
          <p14:tracePt t="90167" x="5073650" y="1927225"/>
          <p14:tracePt t="90183" x="5073650" y="1936750"/>
          <p14:tracePt t="90215" x="5073650" y="1954213"/>
          <p14:tracePt t="90271" x="5065713" y="1963738"/>
          <p14:tracePt t="90423" x="5065713" y="1971675"/>
          <p14:tracePt t="90447" x="5065713" y="1981200"/>
          <p14:tracePt t="90455" x="5073650" y="1981200"/>
          <p14:tracePt t="90463" x="5073650" y="1990725"/>
          <p14:tracePt t="90472" x="5092700" y="1990725"/>
          <p14:tracePt t="90486" x="5110163" y="1990725"/>
          <p14:tracePt t="90503" x="5191125" y="1990725"/>
          <p14:tracePt t="90519" x="5262563" y="1990725"/>
          <p14:tracePt t="90536" x="5343525" y="1990725"/>
          <p14:tracePt t="90553" x="5441950" y="1990725"/>
          <p14:tracePt t="90569" x="5584825" y="2017713"/>
          <p14:tracePt t="90586" x="5754688" y="2025650"/>
          <p14:tracePt t="90602" x="5970588" y="2052638"/>
          <p14:tracePt t="90619" x="6194425" y="2070100"/>
          <p14:tracePt t="90636" x="6418263" y="2070100"/>
          <p14:tracePt t="90652" x="6597650" y="2070100"/>
          <p14:tracePt t="90669" x="6769100" y="2070100"/>
          <p14:tracePt t="90686" x="6938963" y="2070100"/>
          <p14:tracePt t="90703" x="7091363" y="2070100"/>
          <p14:tracePt t="90719" x="7315200" y="2070100"/>
          <p14:tracePt t="90736" x="7477125" y="2070100"/>
          <p14:tracePt t="90752" x="7629525" y="2070100"/>
          <p14:tracePt t="90769" x="7816850" y="2070100"/>
          <p14:tracePt t="90786" x="8032750" y="2079625"/>
          <p14:tracePt t="90802" x="8220075" y="2116138"/>
          <p14:tracePt t="90819" x="8372475" y="2124075"/>
          <p14:tracePt t="90836" x="8480425" y="2133600"/>
          <p14:tracePt t="90853" x="8534400" y="2133600"/>
          <p14:tracePt t="90869" x="8551863" y="2133600"/>
          <p14:tracePt t="90886" x="8570913" y="2133600"/>
          <p14:tracePt t="90967" x="8570913" y="2124075"/>
          <p14:tracePt t="91151" x="8570913" y="2116138"/>
          <p14:tracePt t="91167" x="8578850" y="2116138"/>
          <p14:tracePt t="91175" x="8597900" y="2116138"/>
          <p14:tracePt t="91186" x="8623300" y="2116138"/>
          <p14:tracePt t="91203" x="8686800" y="2097088"/>
          <p14:tracePt t="91219" x="8794750" y="2079625"/>
          <p14:tracePt t="91236" x="8910638" y="2062163"/>
          <p14:tracePt t="91253" x="8982075" y="2044700"/>
          <p14:tracePt t="91269" x="9018588" y="2035175"/>
          <p14:tracePt t="91286" x="9028113" y="2025650"/>
          <p14:tracePt t="91303" x="9045575" y="2017713"/>
          <p14:tracePt t="91399" x="9036050" y="1998663"/>
          <p14:tracePt t="91415" x="9018588" y="1998663"/>
          <p14:tracePt t="91423" x="9001125" y="1998663"/>
          <p14:tracePt t="91431" x="8991600" y="1990725"/>
          <p14:tracePt t="91439" x="8982075" y="1990725"/>
          <p14:tracePt t="91453" x="8964613" y="1990725"/>
          <p14:tracePt t="91469" x="8947150" y="1990725"/>
          <p14:tracePt t="91486" x="8920163" y="1990725"/>
          <p14:tracePt t="91503" x="8883650" y="1990725"/>
          <p14:tracePt t="91519" x="8866188" y="1990725"/>
          <p14:tracePt t="91536" x="8839200" y="1990725"/>
          <p14:tracePt t="91553" x="8829675" y="1990725"/>
          <p14:tracePt t="91569" x="8812213" y="1981200"/>
          <p14:tracePt t="91586" x="8802688" y="1963738"/>
          <p14:tracePt t="91603" x="8802688" y="1954213"/>
          <p14:tracePt t="91619" x="8802688" y="1936750"/>
          <p14:tracePt t="91636" x="8802688" y="1900238"/>
          <p14:tracePt t="91653" x="8821738" y="1865313"/>
          <p14:tracePt t="91670" x="8848725" y="1828800"/>
          <p14:tracePt t="91686" x="8866188" y="1801813"/>
          <p14:tracePt t="91703" x="8902700" y="1784350"/>
          <p14:tracePt t="91719" x="8937625" y="1765300"/>
          <p14:tracePt t="91736" x="8964613" y="1765300"/>
          <p14:tracePt t="91753" x="9001125" y="1765300"/>
          <p14:tracePt t="91769" x="9028113" y="1765300"/>
          <p14:tracePt t="91786" x="9072563" y="1784350"/>
          <p14:tracePt t="91803" x="9090025" y="1792288"/>
          <p14:tracePt t="91820" x="9090025" y="1801813"/>
          <p14:tracePt t="91836" x="9090025" y="1828800"/>
          <p14:tracePt t="91853" x="9090025" y="1865313"/>
          <p14:tracePt t="91869" x="9063038" y="1900238"/>
          <p14:tracePt t="91886" x="9001125" y="1917700"/>
          <p14:tracePt t="91903" x="8947150" y="1927225"/>
          <p14:tracePt t="91920" x="8920163" y="1927225"/>
          <p14:tracePt t="92031" x="8910638" y="1927225"/>
          <p14:tracePt t="92047" x="8920163" y="1944688"/>
          <p14:tracePt t="92055" x="8928100" y="1954213"/>
          <p14:tracePt t="92063" x="8937625" y="1963738"/>
          <p14:tracePt t="92072" x="8955088" y="1963738"/>
          <p14:tracePt t="92086" x="8964613" y="1963738"/>
          <p14:tracePt t="92103" x="8974138" y="1971675"/>
          <p14:tracePt t="92151" x="8982075" y="1971675"/>
          <p14:tracePt t="92191" x="8982075" y="1990725"/>
          <p14:tracePt t="92583" x="8974138" y="1990725"/>
          <p14:tracePt t="93400" x="8982075" y="1981200"/>
          <p14:tracePt t="93407" x="8991600" y="1981200"/>
          <p14:tracePt t="93416" x="9018588" y="1971675"/>
          <p14:tracePt t="93424" x="9036050" y="1963738"/>
          <p14:tracePt t="93436" x="9063038" y="1963738"/>
          <p14:tracePt t="93453" x="9107488" y="1954213"/>
          <p14:tracePt t="93470" x="9144000" y="1944688"/>
          <p14:tracePt t="93486" x="9180513" y="1944688"/>
          <p14:tracePt t="93503" x="9224963" y="1944688"/>
          <p14:tracePt t="93520" x="9242425" y="1944688"/>
          <p14:tracePt t="93536" x="9251950" y="1944688"/>
          <p14:tracePt t="93553" x="9269413" y="1944688"/>
          <p14:tracePt t="93570" x="9286875" y="1944688"/>
          <p14:tracePt t="93586" x="9332913" y="1944688"/>
          <p14:tracePt t="93603" x="9350375" y="1944688"/>
          <p14:tracePt t="93620" x="9367838" y="1944688"/>
          <p14:tracePt t="93637" x="9377363" y="1944688"/>
          <p14:tracePt t="93653" x="9385300" y="1944688"/>
          <p14:tracePt t="93670" x="9394825" y="1944688"/>
          <p14:tracePt t="93687" x="9404350" y="1944688"/>
          <p14:tracePt t="93703" x="9412288" y="1944688"/>
          <p14:tracePt t="93760" x="9421813" y="1944688"/>
          <p14:tracePt t="96720" x="9421813" y="1954213"/>
          <p14:tracePt t="96744" x="9412288" y="1954213"/>
          <p14:tracePt t="96752" x="9412288" y="1963738"/>
          <p14:tracePt t="96768" x="9404350" y="1963738"/>
          <p14:tracePt t="96784" x="9394825" y="1971675"/>
          <p14:tracePt t="96800" x="9394825" y="1981200"/>
          <p14:tracePt t="96816" x="9385300" y="1981200"/>
          <p14:tracePt t="96832" x="9385300" y="1990725"/>
          <p14:tracePt t="96848" x="9377363" y="1990725"/>
          <p14:tracePt t="96864" x="9367838" y="1998663"/>
          <p14:tracePt t="96873" x="9359900" y="1998663"/>
          <p14:tracePt t="96888" x="9350375" y="2008188"/>
          <p14:tracePt t="96904" x="9332913" y="2017713"/>
          <p14:tracePt t="96920" x="9323388" y="2025650"/>
          <p14:tracePt t="96937" x="9313863" y="2035175"/>
          <p14:tracePt t="96954" x="9296400" y="2044700"/>
          <p14:tracePt t="96970" x="9251950" y="2062163"/>
          <p14:tracePt t="96987" x="9207500" y="2079625"/>
          <p14:tracePt t="97003" x="9170988" y="2097088"/>
          <p14:tracePt t="97020" x="9126538" y="2124075"/>
          <p14:tracePt t="97037" x="9080500" y="2143125"/>
          <p14:tracePt t="97054" x="9045575" y="2160588"/>
          <p14:tracePt t="97070" x="9001125" y="2178050"/>
          <p14:tracePt t="97087" x="8964613" y="2197100"/>
          <p14:tracePt t="97104" x="8893175" y="2214563"/>
          <p14:tracePt t="97120" x="8848725" y="2222500"/>
          <p14:tracePt t="97137" x="8812213" y="2222500"/>
          <p14:tracePt t="97154" x="8767763" y="2232025"/>
          <p14:tracePt t="97170" x="8740775" y="2232025"/>
          <p14:tracePt t="97187" x="8713788" y="2241550"/>
          <p14:tracePt t="97204" x="8677275" y="2241550"/>
          <p14:tracePt t="97220" x="8632825" y="2241550"/>
          <p14:tracePt t="97237" x="8578850" y="2241550"/>
          <p14:tracePt t="97254" x="8516938" y="2241550"/>
          <p14:tracePt t="97270" x="8462963" y="2241550"/>
          <p14:tracePt t="97287" x="8426450" y="2241550"/>
          <p14:tracePt t="97304" x="8372475" y="2232025"/>
          <p14:tracePt t="97320" x="8337550" y="2232025"/>
          <p14:tracePt t="97337" x="8274050" y="2232025"/>
          <p14:tracePt t="97354" x="8202613" y="2232025"/>
          <p14:tracePt t="97370" x="8121650" y="2232025"/>
          <p14:tracePt t="97387" x="8059738" y="2232025"/>
          <p14:tracePt t="97404" x="8005763" y="2232025"/>
          <p14:tracePt t="97420" x="7996238" y="2222500"/>
          <p14:tracePt t="97437" x="7961313" y="2214563"/>
          <p14:tracePt t="97454" x="7942263" y="2205038"/>
          <p14:tracePt t="97470" x="7924800" y="2197100"/>
          <p14:tracePt t="97487" x="7888288" y="2178050"/>
          <p14:tracePt t="97504" x="7843838" y="2151063"/>
          <p14:tracePt t="97520" x="7826375" y="2151063"/>
          <p14:tracePt t="97537" x="7789863" y="2143125"/>
          <p14:tracePt t="97554" x="7762875" y="2133600"/>
          <p14:tracePt t="97570" x="7727950" y="2133600"/>
          <p14:tracePt t="97587" x="7708900" y="2133600"/>
          <p14:tracePt t="97604" x="7691438" y="2133600"/>
          <p14:tracePt t="97620" x="7683500" y="2133600"/>
          <p14:tracePt t="97637" x="7664450" y="2124075"/>
          <p14:tracePt t="97654" x="7656513" y="2124075"/>
          <p14:tracePt t="97671" x="7637463" y="2124075"/>
          <p14:tracePt t="97687" x="7620000" y="2116138"/>
          <p14:tracePt t="97704" x="7583488" y="2116138"/>
          <p14:tracePt t="97720" x="7556500" y="2116138"/>
          <p14:tracePt t="97737" x="7521575" y="2106613"/>
          <p14:tracePt t="97754" x="7494588" y="2097088"/>
          <p14:tracePt t="97770" x="7477125" y="2097088"/>
          <p14:tracePt t="97787" x="7458075" y="2097088"/>
          <p14:tracePt t="97804" x="7431088" y="2089150"/>
          <p14:tracePt t="97820" x="7396163" y="2079625"/>
          <p14:tracePt t="97837" x="7369175" y="2070100"/>
          <p14:tracePt t="97854" x="7351713" y="2062163"/>
          <p14:tracePt t="97870" x="7342188" y="2062163"/>
          <p14:tracePt t="97887" x="7324725" y="2062163"/>
          <p14:tracePt t="97904" x="7324725" y="2052638"/>
          <p14:tracePt t="97921" x="7315200" y="2052638"/>
          <p14:tracePt t="97937" x="7305675" y="2052638"/>
          <p14:tracePt t="97954" x="7288213" y="2035175"/>
          <p14:tracePt t="97970" x="7278688" y="2035175"/>
          <p14:tracePt t="97987" x="7270750" y="2025650"/>
          <p14:tracePt t="98004" x="7261225" y="2025650"/>
          <p14:tracePt t="98064" x="7251700" y="2025650"/>
          <p14:tracePt t="98104" x="7243763" y="2025650"/>
          <p14:tracePt t="98224" x="7234238" y="2017713"/>
          <p14:tracePt t="98256" x="7234238" y="2008188"/>
          <p14:tracePt t="98272" x="7226300" y="2008188"/>
          <p14:tracePt t="98296" x="7226300" y="1998663"/>
          <p14:tracePt t="98312" x="7216775" y="1998663"/>
          <p14:tracePt t="98328" x="7207250" y="1990725"/>
          <p14:tracePt t="98368" x="7199313" y="1981200"/>
          <p14:tracePt t="98624" x="7207250" y="1981200"/>
          <p14:tracePt t="98640" x="7216775" y="1990725"/>
          <p14:tracePt t="98656" x="7226300" y="1990725"/>
          <p14:tracePt t="98664" x="7234238" y="1990725"/>
          <p14:tracePt t="98776" x="7226300" y="1990725"/>
          <p14:tracePt t="99056" x="7216775" y="1990725"/>
          <p14:tracePt t="99080" x="7207250" y="1990725"/>
          <p14:tracePt t="99128" x="7199313" y="1990725"/>
          <p14:tracePt t="99136" x="7189788" y="1990725"/>
          <p14:tracePt t="99168" x="7180263" y="1990725"/>
          <p14:tracePt t="99248" x="7172325" y="1990725"/>
          <p14:tracePt t="99264" x="7162800" y="1990725"/>
          <p14:tracePt t="99272" x="7153275" y="1990725"/>
          <p14:tracePt t="99289" x="7145338" y="1990725"/>
          <p14:tracePt t="99329" x="7135813" y="1990725"/>
          <p14:tracePt t="99344" x="7126288" y="1990725"/>
          <p14:tracePt t="99352" x="7118350" y="1990725"/>
          <p14:tracePt t="99360" x="7099300" y="1990725"/>
          <p14:tracePt t="99371" x="7091363" y="1990725"/>
          <p14:tracePt t="99388" x="7073900" y="1990725"/>
          <p14:tracePt t="99404" x="7054850" y="1990725"/>
          <p14:tracePt t="99421" x="7027863" y="1990725"/>
          <p14:tracePt t="99437" x="7010400" y="1990725"/>
          <p14:tracePt t="99454" x="6983413" y="1990725"/>
          <p14:tracePt t="99576" x="7019925" y="1990725"/>
          <p14:tracePt t="99584" x="7054850" y="1990725"/>
          <p14:tracePt t="99592" x="7091363" y="1990725"/>
          <p14:tracePt t="99604" x="7108825" y="1990725"/>
          <p14:tracePt t="99621" x="7153275" y="1990725"/>
          <p14:tracePt t="99637" x="7162800" y="1990725"/>
          <p14:tracePt t="101024" x="7180263" y="1990725"/>
          <p14:tracePt t="101032" x="7199313" y="1990725"/>
          <p14:tracePt t="101040" x="7216775" y="1990725"/>
          <p14:tracePt t="101055" x="7234238" y="1990725"/>
          <p14:tracePt t="101071" x="7261225" y="2008188"/>
          <p14:tracePt t="101088" x="7297738" y="2035175"/>
          <p14:tracePt t="101105" x="7324725" y="2035175"/>
          <p14:tracePt t="101121" x="7359650" y="2025650"/>
          <p14:tracePt t="101138" x="7369175" y="2017713"/>
          <p14:tracePt t="101155" x="7369175" y="2008188"/>
          <p14:tracePt t="101288" x="7369175" y="2025650"/>
          <p14:tracePt t="101297" x="7351713" y="2025650"/>
          <p14:tracePt t="101305" x="7351713" y="2044700"/>
          <p14:tracePt t="101321" x="7351713" y="2052638"/>
          <p14:tracePt t="101338" x="7351713" y="2070100"/>
          <p14:tracePt t="101424" x="7342188" y="2070100"/>
          <p14:tracePt t="101488" x="7332663" y="2070100"/>
          <p14:tracePt t="101536" x="7324725" y="2079625"/>
          <p14:tracePt t="101664" x="7315200" y="2079625"/>
          <p14:tracePt t="101864" x="7305675" y="2079625"/>
          <p14:tracePt t="101904" x="7297738" y="2079625"/>
          <p14:tracePt t="102104" x="7297738" y="2089150"/>
          <p14:tracePt t="102112" x="7297738" y="2097088"/>
          <p14:tracePt t="102121" x="7297738" y="2116138"/>
          <p14:tracePt t="102138" x="7342188" y="2116138"/>
          <p14:tracePt t="102155" x="7440613" y="2106613"/>
          <p14:tracePt t="102171" x="7512050" y="2097088"/>
          <p14:tracePt t="102188" x="7548563" y="2079625"/>
          <p14:tracePt t="102205" x="7593013" y="2079625"/>
          <p14:tracePt t="102221" x="7646988" y="2070100"/>
          <p14:tracePt t="102238" x="7708900" y="2062163"/>
          <p14:tracePt t="102255" x="7754938" y="2062163"/>
          <p14:tracePt t="102271" x="7799388" y="2062163"/>
          <p14:tracePt t="102288" x="7843838" y="2062163"/>
          <p14:tracePt t="102305" x="7870825" y="2062163"/>
          <p14:tracePt t="102321" x="7897813" y="2079625"/>
          <p14:tracePt t="102338" x="7907338" y="2079625"/>
          <p14:tracePt t="102355" x="7924800" y="2089150"/>
          <p14:tracePt t="102371" x="7961313" y="2097088"/>
          <p14:tracePt t="102388" x="7988300" y="2097088"/>
          <p14:tracePt t="102405" x="8023225" y="2097088"/>
          <p14:tracePt t="102421" x="8032750" y="2097088"/>
          <p14:tracePt t="102505" x="8032750" y="2089150"/>
          <p14:tracePt t="102513" x="8032750" y="2079625"/>
          <p14:tracePt t="102521" x="8005763" y="2079625"/>
          <p14:tracePt t="102538" x="7961313" y="2070100"/>
          <p14:tracePt t="102555" x="7924800" y="2062163"/>
          <p14:tracePt t="102571" x="7897813" y="2062163"/>
          <p14:tracePt t="102604" x="7880350" y="2052638"/>
          <p14:tracePt t="102621" x="7870825" y="2044700"/>
          <p14:tracePt t="102638" x="7843838" y="2025650"/>
          <p14:tracePt t="102655" x="7826375" y="2008188"/>
          <p14:tracePt t="102671" x="7816850" y="1998663"/>
          <p14:tracePt t="102688" x="7808913" y="1963738"/>
          <p14:tracePt t="102721" x="7799388" y="1954213"/>
          <p14:tracePt t="102801" x="7799388" y="1944688"/>
          <p14:tracePt t="102809" x="7799388" y="1936750"/>
          <p14:tracePt t="102824" x="7808913" y="1927225"/>
          <p14:tracePt t="102833" x="7808913" y="1917700"/>
          <p14:tracePt t="102848" x="7816850" y="1909763"/>
          <p14:tracePt t="102905" x="7826375" y="1909763"/>
          <p14:tracePt t="102913" x="7835900" y="1909763"/>
          <p14:tracePt t="102945" x="7835900" y="1917700"/>
          <p14:tracePt t="102953" x="7835900" y="1936750"/>
          <p14:tracePt t="102960" x="7816850" y="1954213"/>
          <p14:tracePt t="102971" x="7789863" y="1971675"/>
          <p14:tracePt t="102988" x="7762875" y="1990725"/>
          <p14:tracePt t="103005" x="7745413" y="1990725"/>
          <p14:tracePt t="103022" x="7735888" y="1990725"/>
          <p14:tracePt t="103038" x="7708900" y="1981200"/>
          <p14:tracePt t="103055" x="7700963" y="1971675"/>
          <p14:tracePt t="103071" x="7691438" y="1936750"/>
          <p14:tracePt t="103089" x="7691438" y="1900238"/>
          <p14:tracePt t="103105" x="7691438" y="1882775"/>
          <p14:tracePt t="103121" x="7691438" y="1873250"/>
          <p14:tracePt t="103138" x="7700963" y="1873250"/>
          <p14:tracePt t="103155" x="7727950" y="1873250"/>
          <p14:tracePt t="103171" x="7762875" y="1892300"/>
          <p14:tracePt t="103188" x="7772400" y="1917700"/>
          <p14:tracePt t="103205" x="7772400" y="1944688"/>
          <p14:tracePt t="103222" x="7772400" y="1971675"/>
          <p14:tracePt t="103238" x="7772400" y="1981200"/>
          <p14:tracePt t="103271" x="7762875" y="1981200"/>
          <p14:tracePt t="103537" x="7772400" y="1981200"/>
          <p14:tracePt t="103545" x="7781925" y="1981200"/>
          <p14:tracePt t="103561" x="7789863" y="1981200"/>
          <p14:tracePt t="103577" x="7799388" y="1981200"/>
          <p14:tracePt t="103609" x="7808913" y="1981200"/>
          <p14:tracePt t="103617" x="7816850" y="1981200"/>
          <p14:tracePt t="103625" x="7826375" y="1981200"/>
          <p14:tracePt t="103641" x="7835900" y="1981200"/>
          <p14:tracePt t="103655" x="7843838" y="1981200"/>
          <p14:tracePt t="103672" x="7870825" y="1981200"/>
          <p14:tracePt t="103688" x="7880350" y="1981200"/>
          <p14:tracePt t="103705" x="7897813" y="1981200"/>
          <p14:tracePt t="103738" x="7907338" y="1971675"/>
          <p14:tracePt t="104409" x="7915275" y="1971675"/>
          <p14:tracePt t="104417" x="7924800" y="1971675"/>
          <p14:tracePt t="104433" x="7934325" y="1971675"/>
          <p14:tracePt t="104448" x="7942263" y="1963738"/>
          <p14:tracePt t="104465" x="7951788" y="1963738"/>
          <p14:tracePt t="104481" x="7961313" y="1963738"/>
          <p14:tracePt t="104489" x="7969250" y="1963738"/>
          <p14:tracePt t="104505" x="7988300" y="1954213"/>
          <p14:tracePt t="104538" x="7996238" y="1954213"/>
          <p14:tracePt t="104561" x="8005763" y="1954213"/>
          <p14:tracePt t="104609" x="8013700" y="1954213"/>
          <p14:tracePt t="104633" x="8023225" y="1954213"/>
          <p14:tracePt t="104656" x="8032750" y="1954213"/>
          <p14:tracePt t="104673" x="8040688" y="1954213"/>
          <p14:tracePt t="104681" x="8050213" y="1963738"/>
          <p14:tracePt t="104697" x="8067675" y="1963738"/>
          <p14:tracePt t="104705" x="8077200" y="1971675"/>
          <p14:tracePt t="104722" x="8094663" y="1971675"/>
          <p14:tracePt t="104738" x="8104188" y="1971675"/>
          <p14:tracePt t="104755" x="8121650" y="1971675"/>
          <p14:tracePt t="104772" x="8131175" y="1971675"/>
          <p14:tracePt t="104805" x="8148638" y="1971675"/>
          <p14:tracePt t="104822" x="8158163" y="1971675"/>
          <p14:tracePt t="104838" x="8158163" y="1963738"/>
          <p14:tracePt t="104855" x="8166100" y="1954213"/>
          <p14:tracePt t="104872" x="8175625" y="1944688"/>
          <p14:tracePt t="104889" x="8185150" y="1927225"/>
          <p14:tracePt t="104922" x="8185150" y="1917700"/>
          <p14:tracePt t="105049" x="8185150" y="1909763"/>
          <p14:tracePt t="105097" x="8193088" y="1900238"/>
          <p14:tracePt t="105113" x="8193088" y="1892300"/>
          <p14:tracePt t="105121" x="8193088" y="1882775"/>
          <p14:tracePt t="105129" x="8193088" y="1873250"/>
          <p14:tracePt t="105138" x="8202613" y="1865313"/>
          <p14:tracePt t="105155" x="8202613" y="1846263"/>
          <p14:tracePt t="105172" x="8202613" y="1819275"/>
          <p14:tracePt t="105205" x="8202613" y="1811338"/>
          <p14:tracePt t="105222" x="8212138" y="1811338"/>
          <p14:tracePt t="105249" x="8220075" y="1801813"/>
          <p14:tracePt t="105257" x="8220075" y="1792288"/>
          <p14:tracePt t="105273" x="8229600" y="1784350"/>
          <p14:tracePt t="105297" x="8239125" y="1774825"/>
          <p14:tracePt t="105321" x="8256588" y="1765300"/>
          <p14:tracePt t="105337" x="8266113" y="1757363"/>
          <p14:tracePt t="105345" x="8274050" y="1757363"/>
          <p14:tracePt t="105361" x="8301038" y="1747838"/>
          <p14:tracePt t="105377" x="8310563" y="1747838"/>
          <p14:tracePt t="105388" x="8318500" y="1747838"/>
          <p14:tracePt t="105405" x="8337550" y="1747838"/>
          <p14:tracePt t="105422" x="8345488" y="1747838"/>
          <p14:tracePt t="105438" x="8355013" y="1747838"/>
          <p14:tracePt t="105455" x="8364538" y="1747838"/>
          <p14:tracePt t="105472" x="8372475" y="1747838"/>
          <p14:tracePt t="105489" x="8382000" y="1747838"/>
          <p14:tracePt t="105505" x="8391525" y="1757363"/>
          <p14:tracePt t="105522" x="8391525" y="1765300"/>
          <p14:tracePt t="105538" x="8399463" y="1784350"/>
          <p14:tracePt t="105555" x="8399463" y="1801813"/>
          <p14:tracePt t="105572" x="8399463" y="1819275"/>
          <p14:tracePt t="105588" x="8399463" y="1838325"/>
          <p14:tracePt t="105605" x="8399463" y="1846263"/>
          <p14:tracePt t="105622" x="8399463" y="1865313"/>
          <p14:tracePt t="105639" x="8391525" y="1873250"/>
          <p14:tracePt t="105655" x="8382000" y="1892300"/>
          <p14:tracePt t="105672" x="8372475" y="1900238"/>
          <p14:tracePt t="105713" x="8364538" y="1900238"/>
          <p14:tracePt t="105722" x="8355013" y="1900238"/>
          <p14:tracePt t="105739" x="8345488" y="1900238"/>
          <p14:tracePt t="105801" x="8345488" y="1892300"/>
          <p14:tracePt t="105825" x="8345488" y="1882775"/>
          <p14:tracePt t="106169" x="8355013" y="1882775"/>
          <p14:tracePt t="106185" x="8355013" y="1873250"/>
          <p14:tracePt t="106193" x="8364538" y="1873250"/>
          <p14:tracePt t="106217" x="8372475" y="1865313"/>
          <p14:tracePt t="106257" x="8382000" y="1865313"/>
          <p14:tracePt t="106289" x="8391525" y="1865313"/>
          <p14:tracePt t="106321" x="8399463" y="1882775"/>
          <p14:tracePt t="106337" x="8399463" y="1892300"/>
          <p14:tracePt t="106353" x="8399463" y="1900238"/>
          <p14:tracePt t="106361" x="8399463" y="1909763"/>
          <p14:tracePt t="106377" x="8399463" y="1917700"/>
          <p14:tracePt t="106473" x="8399463" y="1909763"/>
          <p14:tracePt t="106489" x="8399463" y="1892300"/>
          <p14:tracePt t="106497" x="8399463" y="1882775"/>
          <p14:tracePt t="106505" x="8399463" y="1873250"/>
          <p14:tracePt t="106537" x="8399463" y="1865313"/>
          <p14:tracePt t="106617" x="8399463" y="1855788"/>
          <p14:tracePt t="106633" x="8391525" y="1855788"/>
          <p14:tracePt t="106641" x="8391525" y="1865313"/>
          <p14:tracePt t="106657" x="8382000" y="1882775"/>
          <p14:tracePt t="106785" x="8382000" y="1873250"/>
          <p14:tracePt t="106793" x="8382000" y="1865313"/>
          <p14:tracePt t="106857" x="8382000" y="1873250"/>
          <p14:tracePt t="106865" x="8382000" y="1900238"/>
          <p14:tracePt t="106873" x="8382000" y="1917700"/>
          <p14:tracePt t="106889" x="8382000" y="1954213"/>
          <p14:tracePt t="106906" x="8382000" y="1963738"/>
          <p14:tracePt t="107009" x="8382000" y="1954213"/>
          <p14:tracePt t="107225" x="8382000" y="1971675"/>
          <p14:tracePt t="107233" x="8391525" y="1971675"/>
          <p14:tracePt t="107241" x="8408988" y="1971675"/>
          <p14:tracePt t="107255" x="8435975" y="1981200"/>
          <p14:tracePt t="107272" x="8470900" y="1981200"/>
          <p14:tracePt t="107289" x="8534400" y="1990725"/>
          <p14:tracePt t="107306" x="8570913" y="1990725"/>
          <p14:tracePt t="107322" x="8605838" y="1990725"/>
          <p14:tracePt t="107339" x="8659813" y="1990725"/>
          <p14:tracePt t="107355" x="8713788" y="1990725"/>
          <p14:tracePt t="107372" x="8785225" y="1990725"/>
          <p14:tracePt t="107389" x="8839200" y="1990725"/>
          <p14:tracePt t="107406" x="8883650" y="1981200"/>
          <p14:tracePt t="107422" x="8928100" y="1981200"/>
          <p14:tracePt t="107439" x="8937625" y="1971675"/>
          <p14:tracePt t="107456" x="8947150" y="1963738"/>
          <p14:tracePt t="107561" x="8937625" y="1963738"/>
          <p14:tracePt t="107569" x="8928100" y="1963738"/>
          <p14:tracePt t="107577" x="8920163" y="1963738"/>
          <p14:tracePt t="107589" x="8902700" y="1971675"/>
          <p14:tracePt t="107617" x="8893175" y="1971675"/>
          <p14:tracePt t="107649" x="8883650" y="1971675"/>
          <p14:tracePt t="107657" x="8875713" y="1981200"/>
          <p14:tracePt t="107681" x="8866188" y="1981200"/>
          <p14:tracePt t="107721" x="8856663" y="1981200"/>
          <p14:tracePt t="107761" x="8848725" y="1981200"/>
          <p14:tracePt t="107777" x="8839200" y="1981200"/>
          <p14:tracePt t="107801" x="8829675" y="1981200"/>
          <p14:tracePt t="107817" x="8821738" y="1971675"/>
          <p14:tracePt t="107841" x="8821738" y="1963738"/>
          <p14:tracePt t="107849" x="8812213" y="1963738"/>
          <p14:tracePt t="108865" x="8812213" y="1954213"/>
          <p14:tracePt t="108874" x="8829675" y="1954213"/>
          <p14:tracePt t="108881" x="8848725" y="1944688"/>
          <p14:tracePt t="108889" x="8856663" y="1944688"/>
          <p14:tracePt t="108906" x="8893175" y="1944688"/>
          <p14:tracePt t="108923" x="8910638" y="1944688"/>
          <p14:tracePt t="108939" x="8928100" y="1944688"/>
          <p14:tracePt t="108956" x="8937625" y="1944688"/>
          <p14:tracePt t="108989" x="8947150" y="1944688"/>
          <p14:tracePt t="109017" x="8955088" y="1944688"/>
          <p14:tracePt t="109041" x="8964613" y="1944688"/>
          <p14:tracePt t="109065" x="8974138" y="1944688"/>
          <p14:tracePt t="109081" x="8974138" y="1954213"/>
          <p14:tracePt t="109089" x="8982075" y="1954213"/>
          <p14:tracePt t="109098" x="8991600" y="1963738"/>
          <p14:tracePt t="109106" x="9001125" y="1963738"/>
          <p14:tracePt t="109123" x="9028113" y="1981200"/>
          <p14:tracePt t="109139" x="9055100" y="1990725"/>
          <p14:tracePt t="109156" x="9072563" y="1998663"/>
          <p14:tracePt t="109173" x="9090025" y="1998663"/>
          <p14:tracePt t="109189" x="9107488" y="1998663"/>
          <p14:tracePt t="109206" x="9134475" y="1998663"/>
          <p14:tracePt t="109223" x="9161463" y="1998663"/>
          <p14:tracePt t="109239" x="9188450" y="1998663"/>
          <p14:tracePt t="109256" x="9215438" y="1990725"/>
          <p14:tracePt t="109273" x="9242425" y="1981200"/>
          <p14:tracePt t="109306" x="9251950" y="1963738"/>
          <p14:tracePt t="109322" x="9269413" y="1963738"/>
          <p14:tracePt t="109339" x="9278938" y="1954213"/>
          <p14:tracePt t="109373" x="9286875" y="1944688"/>
          <p14:tracePt t="109389" x="9286875" y="1936750"/>
          <p14:tracePt t="109417" x="9296400" y="1927225"/>
          <p14:tracePt t="109441" x="9305925" y="1927225"/>
          <p14:tracePt t="109473" x="9305925" y="1917700"/>
          <p14:tracePt t="109489" x="9313863" y="1917700"/>
          <p14:tracePt t="109497" x="9313863" y="1909763"/>
          <p14:tracePt t="109513" x="9323388" y="1909763"/>
          <p14:tracePt t="109529" x="9332913" y="1900238"/>
          <p14:tracePt t="109539" x="9340850" y="1892300"/>
          <p14:tracePt t="109556" x="9350375" y="1892300"/>
          <p14:tracePt t="109572" x="9367838" y="1882775"/>
          <p14:tracePt t="109589" x="9385300" y="1865313"/>
          <p14:tracePt t="109606" x="9394825" y="1865313"/>
          <p14:tracePt t="109689" x="9404350" y="1865313"/>
          <p14:tracePt t="109713" x="9412288" y="1873250"/>
          <p14:tracePt t="109721" x="9421813" y="1873250"/>
          <p14:tracePt t="109729" x="9421813" y="1882775"/>
          <p14:tracePt t="109825" x="9421813" y="1892300"/>
          <p14:tracePt t="109841" x="9431338" y="1892300"/>
          <p14:tracePt t="109849" x="9448800" y="1865313"/>
          <p14:tracePt t="109858" x="9458325" y="1865313"/>
          <p14:tracePt t="109873" x="9458325" y="1846263"/>
          <p14:tracePt t="109889" x="9466263" y="1838325"/>
          <p14:tracePt t="110017" x="9466263" y="1855788"/>
          <p14:tracePt t="110041" x="9458325" y="1873250"/>
          <p14:tracePt t="110049" x="9448800" y="1882775"/>
          <p14:tracePt t="110201" x="9439275" y="1892300"/>
          <p14:tracePt t="110257" x="9439275" y="1900238"/>
          <p14:tracePt t="110297" x="9431338" y="1900238"/>
          <p14:tracePt t="110338" x="9421813" y="1900238"/>
          <p14:tracePt t="110362" x="9412288" y="1909763"/>
          <p14:tracePt t="110465" x="9404350" y="1917700"/>
          <p14:tracePt t="110786" x="9404350" y="1927225"/>
          <p14:tracePt t="110793" x="9404350" y="1936750"/>
          <p14:tracePt t="110882" x="9404350" y="1927225"/>
          <p14:tracePt t="110898" x="9404350" y="1909763"/>
          <p14:tracePt t="110914" x="9404350" y="1892300"/>
          <p14:tracePt t="110938" x="9404350" y="1882775"/>
          <p14:tracePt t="111002" x="9412288" y="1882775"/>
          <p14:tracePt t="111026" x="9412288" y="1900238"/>
          <p14:tracePt t="111049" x="9412288" y="1909763"/>
          <p14:tracePt t="111073" x="9412288" y="1917700"/>
          <p14:tracePt t="111153" x="9412288" y="1909763"/>
          <p14:tracePt t="111170" x="9412288" y="1892300"/>
          <p14:tracePt t="111242" x="9412288" y="1882775"/>
          <p14:tracePt t="111258" x="9412288" y="1900238"/>
          <p14:tracePt t="111266" x="9412288" y="1909763"/>
          <p14:tracePt t="111281" x="9412288" y="1917700"/>
          <p14:tracePt t="111290" x="9412288" y="1927225"/>
          <p14:tracePt t="111385" x="9412288" y="1917700"/>
          <p14:tracePt t="111401" x="9412288" y="1900238"/>
          <p14:tracePt t="111473" x="9412288" y="1917700"/>
          <p14:tracePt t="111482" x="9412288" y="1936750"/>
          <p14:tracePt t="111490" x="9412288" y="1944688"/>
          <p14:tracePt t="111506" x="9412288" y="1971675"/>
          <p14:tracePt t="111523" x="9412288" y="1990725"/>
          <p14:tracePt t="111570" x="9412288" y="1981200"/>
          <p14:tracePt t="111578" x="9412288" y="1963738"/>
          <p14:tracePt t="111590" x="9412288" y="1936750"/>
          <p14:tracePt t="111606" x="9412288" y="1892300"/>
          <p14:tracePt t="111623" x="9412288" y="1865313"/>
          <p14:tracePt t="111640" x="9412288" y="1846263"/>
          <p14:tracePt t="111673" x="9412288" y="1838325"/>
          <p14:tracePt t="111690" x="9385300" y="1865313"/>
          <p14:tracePt t="111706" x="9377363" y="1882775"/>
          <p14:tracePt t="111723" x="9367838" y="1900238"/>
          <p14:tracePt t="111874" x="9367838" y="1909763"/>
          <p14:tracePt t="111881" x="9367838" y="1927225"/>
          <p14:tracePt t="111890" x="9367838" y="1936750"/>
          <p14:tracePt t="111906" x="9367838" y="1971675"/>
          <p14:tracePt t="111923" x="9367838" y="1990725"/>
          <p14:tracePt t="111940" x="9367838" y="1998663"/>
          <p14:tracePt t="112026" x="9377363" y="1990725"/>
          <p14:tracePt t="112074" x="9385300" y="1981200"/>
          <p14:tracePt t="112186" x="9385300" y="1971675"/>
          <p14:tracePt t="112202" x="9394825" y="1963738"/>
          <p14:tracePt t="112234" x="9394825" y="1954213"/>
          <p14:tracePt t="112242" x="9394825" y="1944688"/>
          <p14:tracePt t="112258" x="9394825" y="1936750"/>
          <p14:tracePt t="112282" x="9394825" y="1927225"/>
          <p14:tracePt t="112578" x="9404350" y="1936750"/>
          <p14:tracePt t="112602" x="9412288" y="1944688"/>
          <p14:tracePt t="112610" x="9412288" y="1954213"/>
          <p14:tracePt t="112618" x="9412288" y="1963738"/>
          <p14:tracePt t="112626" x="9421813" y="1963738"/>
          <p14:tracePt t="112640" x="9421813" y="1971675"/>
          <p14:tracePt t="112657" x="9421813" y="1981200"/>
          <p14:tracePt t="112706" x="9431338" y="1990725"/>
          <p14:tracePt t="112722" x="9439275" y="1981200"/>
          <p14:tracePt t="112729" x="9448800" y="1981200"/>
          <p14:tracePt t="112740" x="9458325" y="1963738"/>
          <p14:tracePt t="112757" x="9458325" y="1944688"/>
          <p14:tracePt t="112773" x="9466263" y="1917700"/>
          <p14:tracePt t="112850" x="9466263" y="1927225"/>
          <p14:tracePt t="112858" x="9466263" y="1944688"/>
          <p14:tracePt t="112866" x="9466263" y="1963738"/>
          <p14:tracePt t="112874" x="9466263" y="1971675"/>
          <p14:tracePt t="112890" x="9466263" y="1998663"/>
          <p14:tracePt t="112923" x="9458325" y="2008188"/>
          <p14:tracePt t="112978" x="9448800" y="2008188"/>
          <p14:tracePt t="112986" x="9448800" y="1998663"/>
          <p14:tracePt t="112994" x="9448800" y="1990725"/>
          <p14:tracePt t="113007" x="9448800" y="1981200"/>
          <p14:tracePt t="113023" x="9448800" y="1971675"/>
          <p14:tracePt t="113040" x="9448800" y="1963738"/>
          <p14:tracePt t="113098" x="9439275" y="1963738"/>
          <p14:tracePt t="113130" x="9431338" y="1963738"/>
          <p14:tracePt t="113146" x="9421813" y="1971675"/>
          <p14:tracePt t="113434" x="9421813" y="1963738"/>
          <p14:tracePt t="113466" x="9421813" y="1954213"/>
          <p14:tracePt t="113546" x="9412288" y="1954213"/>
          <p14:tracePt t="113578" x="9412288" y="1963738"/>
          <p14:tracePt t="113746" x="9412288" y="1954213"/>
          <p14:tracePt t="113962" x="9412288" y="1944688"/>
          <p14:tracePt t="114194" x="9421813" y="1936750"/>
          <p14:tracePt t="114210" x="9421813" y="1927225"/>
          <p14:tracePt t="114218" x="9431338" y="1917700"/>
          <p14:tracePt t="114250" x="9431338" y="1909763"/>
          <p14:tracePt t="115242" x="9431338" y="1917700"/>
          <p14:tracePt t="115258" x="9431338" y="1927225"/>
          <p14:tracePt t="115274" x="9421813" y="1927225"/>
          <p14:tracePt t="115450" x="9412288" y="1936750"/>
          <p14:tracePt t="115458" x="9394825" y="1944688"/>
          <p14:tracePt t="115546" x="9385300" y="1954213"/>
          <p14:tracePt t="115562" x="9377363" y="1963738"/>
          <p14:tracePt t="115578" x="9367838" y="1963738"/>
          <p14:tracePt t="115586" x="9359900" y="1963738"/>
          <p14:tracePt t="115594" x="9359900" y="1971675"/>
          <p14:tracePt t="115610" x="9350375" y="1971675"/>
          <p14:tracePt t="115624" x="9340850" y="1971675"/>
          <p14:tracePt t="115640" x="9313863" y="1971675"/>
          <p14:tracePt t="115657" x="9278938" y="1981200"/>
          <p14:tracePt t="115674" x="9224963" y="1981200"/>
          <p14:tracePt t="115690" x="9188450" y="1981200"/>
          <p14:tracePt t="115707" x="9161463" y="1981200"/>
          <p14:tracePt t="115724" x="9126538" y="1990725"/>
          <p14:tracePt t="115740" x="9099550" y="1998663"/>
          <p14:tracePt t="115757" x="9063038" y="1998663"/>
          <p14:tracePt t="115774" x="9028113" y="2008188"/>
          <p14:tracePt t="115790" x="8991600" y="2008188"/>
          <p14:tracePt t="115807" x="8947150" y="2008188"/>
          <p14:tracePt t="115824" x="8893175" y="2008188"/>
          <p14:tracePt t="115841" x="8829675" y="2008188"/>
          <p14:tracePt t="115857" x="8767763" y="2017713"/>
          <p14:tracePt t="115874" x="8659813" y="2035175"/>
          <p14:tracePt t="115890" x="8578850" y="2044700"/>
          <p14:tracePt t="115907" x="8480425" y="2052638"/>
          <p14:tracePt t="115924" x="8328025" y="2070100"/>
          <p14:tracePt t="115940" x="8148638" y="2079625"/>
          <p14:tracePt t="115957" x="7924800" y="2079625"/>
          <p14:tracePt t="115974" x="7691438" y="2079625"/>
          <p14:tracePt t="115990" x="7485063" y="2079625"/>
          <p14:tracePt t="116007" x="7278688" y="2079625"/>
          <p14:tracePt t="116024" x="7126288" y="2079625"/>
          <p14:tracePt t="116040" x="6983413" y="2079625"/>
          <p14:tracePt t="116058" x="6769100" y="2079625"/>
          <p14:tracePt t="116074" x="6634163" y="2079625"/>
          <p14:tracePt t="116090" x="6499225" y="2079625"/>
          <p14:tracePt t="116107" x="6329363" y="2079625"/>
          <p14:tracePt t="116124" x="6149975" y="2052638"/>
          <p14:tracePt t="116141" x="5988050" y="2008188"/>
          <p14:tracePt t="116157" x="5907088" y="1981200"/>
          <p14:tracePt t="116174" x="5862638" y="1971675"/>
          <p14:tracePt t="116191" x="5827713" y="1963738"/>
          <p14:tracePt t="116207" x="5773738" y="1944688"/>
          <p14:tracePt t="116224" x="5702300" y="1936750"/>
          <p14:tracePt t="116241" x="5575300" y="1927225"/>
          <p14:tracePt t="116257" x="5441950" y="1909763"/>
          <p14:tracePt t="116274" x="5289550" y="1892300"/>
          <p14:tracePt t="116291" x="5245100" y="1892300"/>
          <p14:tracePt t="116308" x="5226050" y="1892300"/>
          <p14:tracePt t="116340" x="5208588" y="1882775"/>
          <p14:tracePt t="116357" x="5172075" y="1873250"/>
          <p14:tracePt t="116374" x="5127625" y="1873250"/>
          <p14:tracePt t="116391" x="5092700" y="1873250"/>
          <p14:tracePt t="116407" x="5083175" y="1873250"/>
          <p14:tracePt t="116424" x="5073650" y="1873250"/>
          <p14:tracePt t="116441" x="5065713" y="1873250"/>
          <p14:tracePt t="116457" x="5056188" y="1873250"/>
          <p14:tracePt t="116474" x="5046663" y="1882775"/>
          <p14:tracePt t="116491" x="5038725" y="1892300"/>
          <p14:tracePt t="116570" x="5038725" y="1900238"/>
          <p14:tracePt t="116618" x="5038725" y="1909763"/>
          <p14:tracePt t="116642" x="5038725" y="1917700"/>
          <p14:tracePt t="116690" x="5038725" y="1927225"/>
          <p14:tracePt t="116706" x="5038725" y="1936750"/>
          <p14:tracePt t="116714" x="5029200" y="1936750"/>
          <p14:tracePt t="116724" x="5019675" y="1944688"/>
          <p14:tracePt t="116741" x="5011738" y="1954213"/>
          <p14:tracePt t="116898" x="5011738" y="1963738"/>
          <p14:tracePt t="116914" x="5002213" y="1963738"/>
          <p14:tracePt t="116994" x="4992688" y="1963738"/>
          <p14:tracePt t="117018" x="4984750" y="1963738"/>
          <p14:tracePt t="117042" x="4975225" y="1963738"/>
          <p14:tracePt t="117059" x="4975225" y="1954213"/>
          <p14:tracePt t="117074" x="4965700" y="1944688"/>
          <p14:tracePt t="117186" x="4957763" y="1944688"/>
          <p14:tracePt t="117266" x="4948238" y="1944688"/>
          <p14:tracePt t="117298" x="4940300" y="1944688"/>
          <p14:tracePt t="117314" x="4930775" y="1944688"/>
          <p14:tracePt t="117322" x="4921250" y="1944688"/>
          <p14:tracePt t="117338" x="4913313" y="1944688"/>
          <p14:tracePt t="117354" x="4903788" y="1944688"/>
          <p14:tracePt t="117362" x="4894263" y="1944688"/>
          <p14:tracePt t="117374" x="4886325" y="1944688"/>
          <p14:tracePt t="117391" x="4876800" y="1944688"/>
          <p14:tracePt t="117594" x="4886325" y="1936750"/>
          <p14:tracePt t="117602" x="4903788" y="1936750"/>
          <p14:tracePt t="117610" x="4921250" y="1927225"/>
          <p14:tracePt t="117624" x="4940300" y="1917700"/>
          <p14:tracePt t="117641" x="4975225" y="1909763"/>
          <p14:tracePt t="117657" x="5002213" y="1909763"/>
          <p14:tracePt t="117674" x="5011738" y="1909763"/>
          <p14:tracePt t="117691" x="5019675" y="1909763"/>
          <p14:tracePt t="117707" x="5029200" y="1927225"/>
          <p14:tracePt t="117724" x="5029200" y="1936750"/>
          <p14:tracePt t="117746" x="5029200" y="1944688"/>
          <p14:tracePt t="117757" x="5029200" y="1954213"/>
          <p14:tracePt t="117802" x="5019675" y="1954213"/>
          <p14:tracePt t="117810" x="5011738" y="1954213"/>
          <p14:tracePt t="117818" x="5002213" y="1954213"/>
          <p14:tracePt t="117827" x="4984750" y="1954213"/>
          <p14:tracePt t="117866" x="4984750" y="1944688"/>
          <p14:tracePt t="117890" x="4984750" y="1936750"/>
          <p14:tracePt t="117898" x="4984750" y="1927225"/>
          <p14:tracePt t="117907" x="4992688" y="1927225"/>
          <p14:tracePt t="117924" x="5019675" y="1927225"/>
          <p14:tracePt t="117941" x="5038725" y="1927225"/>
          <p14:tracePt t="117958" x="5046663" y="1927225"/>
          <p14:tracePt t="117991" x="5046663" y="1954213"/>
          <p14:tracePt t="118008" x="5046663" y="1963738"/>
          <p14:tracePt t="118024" x="5046663" y="1971675"/>
          <p14:tracePt t="118041" x="5029200" y="1981200"/>
          <p14:tracePt t="118059" x="4940300" y="1981200"/>
          <p14:tracePt t="118074" x="4886325" y="1981200"/>
          <p14:tracePt t="118091" x="4859338" y="1971675"/>
          <p14:tracePt t="118130" x="4859338" y="1963738"/>
          <p14:tracePt t="118154" x="4876800" y="1963738"/>
          <p14:tracePt t="118162" x="4921250" y="1963738"/>
          <p14:tracePt t="118174" x="4965700" y="1963738"/>
          <p14:tracePt t="118191" x="5073650" y="1963738"/>
          <p14:tracePt t="118207" x="5118100" y="1963738"/>
          <p14:tracePt t="118250" x="5118100" y="1971675"/>
          <p14:tracePt t="118259" x="5100638" y="1971675"/>
          <p14:tracePt t="118274" x="5065713" y="1971675"/>
          <p14:tracePt t="118291" x="5029200" y="1971675"/>
          <p14:tracePt t="118378" x="5046663" y="1971675"/>
          <p14:tracePt t="118386" x="5056188" y="1971675"/>
          <p14:tracePt t="118394" x="5065713" y="1971675"/>
          <p14:tracePt t="118522" x="5073650" y="1971675"/>
          <p14:tracePt t="118538" x="5092700" y="1971675"/>
          <p14:tracePt t="118546" x="5100638" y="1971675"/>
          <p14:tracePt t="118558" x="5118100" y="1971675"/>
          <p14:tracePt t="118574" x="5172075" y="1971675"/>
          <p14:tracePt t="118591" x="5262563" y="1990725"/>
          <p14:tracePt t="118607" x="5397500" y="2008188"/>
          <p14:tracePt t="118624" x="5540375" y="2025650"/>
          <p14:tracePt t="118641" x="5719763" y="2044700"/>
          <p14:tracePt t="118658" x="5970588" y="2044700"/>
          <p14:tracePt t="118674" x="6078538" y="2044700"/>
          <p14:tracePt t="118691" x="6176963" y="2044700"/>
          <p14:tracePt t="118708" x="6230938" y="2044700"/>
          <p14:tracePt t="118724" x="6275388" y="2044700"/>
          <p14:tracePt t="118741" x="6337300" y="2052638"/>
          <p14:tracePt t="118758" x="6418263" y="2062163"/>
          <p14:tracePt t="118774" x="6516688" y="2079625"/>
          <p14:tracePt t="118791" x="6607175" y="2079625"/>
          <p14:tracePt t="118808" x="6678613" y="2079625"/>
          <p14:tracePt t="118824" x="6742113" y="2079625"/>
          <p14:tracePt t="118841" x="6794500" y="2079625"/>
          <p14:tracePt t="118858" x="6858000" y="2079625"/>
          <p14:tracePt t="118874" x="6894513" y="2079625"/>
          <p14:tracePt t="118891" x="6929438" y="2079625"/>
          <p14:tracePt t="118908" x="6965950" y="2089150"/>
          <p14:tracePt t="118924" x="7019925" y="2097088"/>
          <p14:tracePt t="118941" x="7118350" y="2116138"/>
          <p14:tracePt t="118958" x="7226300" y="2143125"/>
          <p14:tracePt t="118974" x="7342188" y="2143125"/>
          <p14:tracePt t="118991" x="7431088" y="2143125"/>
          <p14:tracePt t="119008" x="7477125" y="2143125"/>
          <p14:tracePt t="119024" x="7504113" y="2143125"/>
          <p14:tracePt t="119041" x="7512050" y="2143125"/>
          <p14:tracePt t="119059" x="7531100" y="2133600"/>
          <p14:tracePt t="119074" x="7539038" y="2133600"/>
          <p14:tracePt t="119091" x="7566025" y="2124075"/>
          <p14:tracePt t="119108" x="7602538" y="2116138"/>
          <p14:tracePt t="119124" x="7646988" y="2089150"/>
          <p14:tracePt t="119141" x="7691438" y="2062163"/>
          <p14:tracePt t="119158" x="7735888" y="2052638"/>
          <p14:tracePt t="119174" x="7762875" y="2035175"/>
          <p14:tracePt t="119191" x="7772400" y="2025650"/>
          <p14:tracePt t="119208" x="7789863" y="2017713"/>
          <p14:tracePt t="119224" x="7789863" y="2008188"/>
          <p14:tracePt t="119241" x="7799388" y="1998663"/>
          <p14:tracePt t="119426" x="7789863" y="1998663"/>
          <p14:tracePt t="119443" x="7781925" y="1998663"/>
          <p14:tracePt t="119450" x="7772400" y="1998663"/>
          <p14:tracePt t="119474" x="7762875" y="1998663"/>
          <p14:tracePt t="119491" x="7754938" y="1998663"/>
          <p14:tracePt t="119498" x="7754938" y="1990725"/>
          <p14:tracePt t="119515" x="7754938" y="1981200"/>
          <p14:tracePt t="119530" x="7754938" y="1963738"/>
          <p14:tracePt t="119547" x="7754938" y="1954213"/>
          <p14:tracePt t="119562" x="7754938" y="1944688"/>
          <p14:tracePt t="119586" x="7762875" y="1944688"/>
          <p14:tracePt t="119610" x="7781925" y="1944688"/>
          <p14:tracePt t="119642" x="7781925" y="1963738"/>
          <p14:tracePt t="119650" x="7772400" y="1981200"/>
          <p14:tracePt t="119659" x="7762875" y="1990725"/>
          <p14:tracePt t="119674" x="7727950" y="1990725"/>
          <p14:tracePt t="119691" x="7708900" y="1998663"/>
          <p14:tracePt t="119754" x="7718425" y="1990725"/>
          <p14:tracePt t="119763" x="7727950" y="1981200"/>
          <p14:tracePt t="119771" x="7735888" y="1981200"/>
          <p14:tracePt t="119787" x="7745413" y="1981200"/>
          <p14:tracePt t="119794" x="7754938" y="1981200"/>
          <p14:tracePt t="119808" x="7762875" y="1981200"/>
          <p14:tracePt t="119824" x="7762875" y="1990725"/>
          <p14:tracePt t="119841" x="7762875" y="2025650"/>
          <p14:tracePt t="119859" x="7762875" y="2044700"/>
          <p14:tracePt t="119947" x="7781925" y="2044700"/>
          <p14:tracePt t="119971" x="7789863" y="2044700"/>
          <p14:tracePt t="120066" x="7799388" y="2044700"/>
          <p14:tracePt t="120219" x="7799388" y="2052638"/>
          <p14:tracePt t="120299" x="7808913" y="2052638"/>
          <p14:tracePt t="121131" x="7808913" y="2062163"/>
          <p14:tracePt t="121138" x="7799388" y="2062163"/>
          <p14:tracePt t="121147" x="7789863" y="2062163"/>
          <p14:tracePt t="121158" x="7772400" y="2062163"/>
          <p14:tracePt t="121175" x="7772400" y="2052638"/>
          <p14:tracePt t="121191" x="7754938" y="2044700"/>
          <p14:tracePt t="121208" x="7745413" y="2044700"/>
          <p14:tracePt t="121225" x="7735888" y="2044700"/>
          <p14:tracePt t="121241" x="7700963" y="2044700"/>
          <p14:tracePt t="121259" x="7664450" y="2035175"/>
          <p14:tracePt t="121275" x="7629525" y="2035175"/>
          <p14:tracePt t="121291" x="7610475" y="2035175"/>
          <p14:tracePt t="121308" x="7593013" y="2035175"/>
          <p14:tracePt t="121325" x="7556500" y="2025650"/>
          <p14:tracePt t="121341" x="7531100" y="2008188"/>
          <p14:tracePt t="121358" x="7494588" y="2008188"/>
          <p14:tracePt t="121375" x="7477125" y="1998663"/>
          <p14:tracePt t="121391" x="7450138" y="1990725"/>
          <p14:tracePt t="121408" x="7423150" y="1990725"/>
          <p14:tracePt t="121425" x="7396163" y="1990725"/>
          <p14:tracePt t="121441" x="7369175" y="1990725"/>
          <p14:tracePt t="121458" x="7324725" y="1990725"/>
          <p14:tracePt t="121475" x="7297738" y="1990725"/>
          <p14:tracePt t="121491" x="7288213" y="1990725"/>
          <p14:tracePt t="121525" x="7270750" y="1990725"/>
          <p14:tracePt t="121541" x="7261225" y="1990725"/>
          <p14:tracePt t="121558" x="7251700" y="1990725"/>
          <p14:tracePt t="121591" x="7234238" y="1990725"/>
          <p14:tracePt t="121608" x="7226300" y="1990725"/>
          <p14:tracePt t="121625" x="7207250" y="1981200"/>
          <p14:tracePt t="121641" x="7199313" y="1981200"/>
          <p14:tracePt t="121675" x="7189788" y="1971675"/>
          <p14:tracePt t="121691" x="7180263" y="1971675"/>
          <p14:tracePt t="121708" x="7162800" y="1963738"/>
          <p14:tracePt t="121725" x="7153275" y="1944688"/>
          <p14:tracePt t="121742" x="7145338" y="1944688"/>
          <p14:tracePt t="121758" x="7135813" y="1936750"/>
          <p14:tracePt t="121791" x="7126288" y="1936750"/>
          <p14:tracePt t="121808" x="7118350" y="1917700"/>
          <p14:tracePt t="121825" x="7108825" y="1909763"/>
          <p14:tracePt t="121841" x="7099300" y="1900238"/>
          <p14:tracePt t="121859" x="7091363" y="1892300"/>
          <p14:tracePt t="121891" x="7091363" y="1882775"/>
          <p14:tracePt t="121908" x="7091363" y="1865313"/>
          <p14:tracePt t="121925" x="7081838" y="1846263"/>
          <p14:tracePt t="121941" x="7073900" y="1819275"/>
          <p14:tracePt t="121958" x="7073900" y="1801813"/>
          <p14:tracePt t="121975" x="7064375" y="1792288"/>
          <p14:tracePt t="121992" x="7064375" y="1784350"/>
          <p14:tracePt t="122008" x="7064375" y="1774825"/>
          <p14:tracePt t="122043" x="7064375" y="1765300"/>
          <p14:tracePt t="122107" x="7064375" y="1757363"/>
          <p14:tracePt t="122131" x="7073900" y="1757363"/>
          <p14:tracePt t="122139" x="7081838" y="1747838"/>
          <p14:tracePt t="122155" x="7091363" y="1747838"/>
          <p14:tracePt t="122163" x="7099300" y="1747838"/>
          <p14:tracePt t="122175" x="7108825" y="1739900"/>
          <p14:tracePt t="122191" x="7118350" y="1739900"/>
          <p14:tracePt t="122208" x="7126288" y="1739900"/>
          <p14:tracePt t="122225" x="7135813" y="1739900"/>
          <p14:tracePt t="122241" x="7145338" y="1739900"/>
          <p14:tracePt t="122259" x="7172325" y="1739900"/>
          <p14:tracePt t="122275" x="7189788" y="1739900"/>
          <p14:tracePt t="122292" x="7207250" y="1739900"/>
          <p14:tracePt t="122309" x="7216775" y="1739900"/>
          <p14:tracePt t="122325" x="7226300" y="1739900"/>
          <p14:tracePt t="122341" x="7234238" y="1739900"/>
          <p14:tracePt t="122375" x="7243763" y="1739900"/>
          <p14:tracePt t="122402" x="7251700" y="1747838"/>
          <p14:tracePt t="122411" x="7261225" y="1757363"/>
          <p14:tracePt t="122427" x="7270750" y="1757363"/>
          <p14:tracePt t="122442" x="7270750" y="1774825"/>
          <p14:tracePt t="122459" x="7278688" y="1784350"/>
          <p14:tracePt t="122475" x="7278688" y="1801813"/>
          <p14:tracePt t="122491" x="7278688" y="1811338"/>
          <p14:tracePt t="122508" x="7278688" y="1828800"/>
          <p14:tracePt t="122525" x="7278688" y="1846263"/>
          <p14:tracePt t="122542" x="7278688" y="1865313"/>
          <p14:tracePt t="122559" x="7278688" y="1873250"/>
          <p14:tracePt t="122575" x="7278688" y="1892300"/>
          <p14:tracePt t="122592" x="7278688" y="1900238"/>
          <p14:tracePt t="122608" x="7278688" y="1917700"/>
          <p14:tracePt t="122625" x="7270750" y="1927225"/>
          <p14:tracePt t="122642" x="7261225" y="1936750"/>
          <p14:tracePt t="122659" x="7234238" y="1963738"/>
          <p14:tracePt t="122675" x="7226300" y="1963738"/>
          <p14:tracePt t="122692" x="7207250" y="1963738"/>
          <p14:tracePt t="122708" x="7189788" y="1963738"/>
          <p14:tracePt t="122725" x="7172325" y="1954213"/>
          <p14:tracePt t="122742" x="7162800" y="1944688"/>
          <p14:tracePt t="122758" x="7145338" y="1927225"/>
          <p14:tracePt t="122775" x="7135813" y="1917700"/>
          <p14:tracePt t="122792" x="7126288" y="1892300"/>
          <p14:tracePt t="122809" x="7118350" y="1882775"/>
          <p14:tracePt t="122825" x="7118350" y="1873250"/>
          <p14:tracePt t="122842" x="7118350" y="1855788"/>
          <p14:tracePt t="122859" x="7118350" y="1846263"/>
          <p14:tracePt t="122875" x="7118350" y="1838325"/>
          <p14:tracePt t="122892" x="7126288" y="1819275"/>
          <p14:tracePt t="122908" x="7135813" y="1811338"/>
          <p14:tracePt t="122925" x="7153275" y="1801813"/>
          <p14:tracePt t="122942" x="7172325" y="1792288"/>
          <p14:tracePt t="122958" x="7180263" y="1792288"/>
          <p14:tracePt t="122975" x="7189788" y="1792288"/>
          <p14:tracePt t="122992" x="7207250" y="1792288"/>
          <p14:tracePt t="123008" x="7243763" y="1792288"/>
          <p14:tracePt t="123025" x="7288213" y="1792288"/>
          <p14:tracePt t="123042" x="7324725" y="1792288"/>
          <p14:tracePt t="123059" x="7342188" y="1792288"/>
          <p14:tracePt t="123092" x="7351713" y="1792288"/>
          <p14:tracePt t="123108" x="7359650" y="1801813"/>
          <p14:tracePt t="123125" x="7359650" y="1828800"/>
          <p14:tracePt t="123142" x="7359650" y="1873250"/>
          <p14:tracePt t="123158" x="7351713" y="1944688"/>
          <p14:tracePt t="123175" x="7305675" y="1998663"/>
          <p14:tracePt t="123192" x="7278688" y="2044700"/>
          <p14:tracePt t="123208" x="7243763" y="2062163"/>
          <p14:tracePt t="123225" x="7234238" y="2070100"/>
          <p14:tracePt t="123242" x="7216775" y="2070100"/>
          <p14:tracePt t="123259" x="7199313" y="2070100"/>
          <p14:tracePt t="123275" x="7172325" y="2052638"/>
          <p14:tracePt t="123292" x="7172325" y="2025650"/>
          <p14:tracePt t="123309" x="7162800" y="1998663"/>
          <p14:tracePt t="123325" x="7162800" y="1981200"/>
          <p14:tracePt t="123342" x="7162800" y="1971675"/>
          <p14:tracePt t="123375" x="7172325" y="1963738"/>
          <p14:tracePt t="123392" x="7207250" y="1971675"/>
          <p14:tracePt t="123409" x="7234238" y="1990725"/>
          <p14:tracePt t="123425" x="7234238" y="1998663"/>
          <p14:tracePt t="123444" x="7234238" y="2008188"/>
          <p14:tracePt t="123467" x="7234238" y="2017713"/>
          <p14:tracePt t="123491" x="7226300" y="2017713"/>
          <p14:tracePt t="123499" x="7216775" y="2017713"/>
          <p14:tracePt t="123563" x="7226300" y="2017713"/>
          <p14:tracePt t="123571" x="7243763" y="2017713"/>
          <p14:tracePt t="123579" x="7270750" y="2017713"/>
          <p14:tracePt t="123592" x="7297738" y="2017713"/>
          <p14:tracePt t="123609" x="7332663" y="2017713"/>
          <p14:tracePt t="123625" x="7351713" y="2025650"/>
          <p14:tracePt t="123699" x="7359650" y="2025650"/>
          <p14:tracePt t="123707" x="7369175" y="2025650"/>
          <p14:tracePt t="123715" x="7378700" y="2025650"/>
          <p14:tracePt t="123725" x="7396163" y="2025650"/>
          <p14:tracePt t="123742" x="7423150" y="2035175"/>
          <p14:tracePt t="123758" x="7458075" y="2052638"/>
          <p14:tracePt t="123775" x="7521575" y="2079625"/>
          <p14:tracePt t="123792" x="7646988" y="2089150"/>
          <p14:tracePt t="123809" x="7799388" y="2116138"/>
          <p14:tracePt t="123825" x="7961313" y="2116138"/>
          <p14:tracePt t="123842" x="8094663" y="2116138"/>
          <p14:tracePt t="123859" x="8274050" y="2116138"/>
          <p14:tracePt t="123875" x="8391525" y="2116138"/>
          <p14:tracePt t="123892" x="8462963" y="2116138"/>
          <p14:tracePt t="123909" x="8543925" y="2097088"/>
          <p14:tracePt t="123925" x="8605838" y="2089150"/>
          <p14:tracePt t="123942" x="8632825" y="2079625"/>
          <p14:tracePt t="123958" x="8642350" y="2079625"/>
          <p14:tracePt t="123975" x="8650288" y="2070100"/>
          <p14:tracePt t="123992" x="8669338" y="2062163"/>
          <p14:tracePt t="124025" x="8669338" y="2044700"/>
          <p14:tracePt t="124042" x="8669338" y="2025650"/>
          <p14:tracePt t="124059" x="8669338" y="2008188"/>
          <p14:tracePt t="124075" x="8669338" y="1998663"/>
          <p14:tracePt t="124092" x="8677275" y="1990725"/>
          <p14:tracePt t="124108" x="8677275" y="1981200"/>
          <p14:tracePt t="124142" x="8686800" y="1971675"/>
          <p14:tracePt t="124159" x="8696325" y="1963738"/>
          <p14:tracePt t="124175" x="8704263" y="1963738"/>
          <p14:tracePt t="124192" x="8713788" y="1963738"/>
          <p14:tracePt t="124209" x="8723313" y="1963738"/>
          <p14:tracePt t="124225" x="8731250" y="1963738"/>
          <p14:tracePt t="124259" x="8731250" y="1971675"/>
          <p14:tracePt t="124275" x="8740775" y="1981200"/>
          <p14:tracePt t="124331" x="8740775" y="1990725"/>
          <p14:tracePt t="124355" x="8758238" y="1981200"/>
          <p14:tracePt t="124379" x="8767763" y="1971675"/>
          <p14:tracePt t="125771" x="8758238" y="1971675"/>
          <p14:tracePt t="125788" x="8750300" y="1971675"/>
          <p14:tracePt t="125803" x="8740775" y="1971675"/>
          <p14:tracePt t="125939" x="8731250" y="1981200"/>
          <p14:tracePt t="125947" x="8731250" y="1990725"/>
          <p14:tracePt t="125963" x="8731250" y="1998663"/>
          <p14:tracePt t="125971" x="8731250" y="2008188"/>
          <p14:tracePt t="125987" x="8731250" y="2017713"/>
          <p14:tracePt t="126011" x="8723313" y="2025650"/>
          <p14:tracePt t="126043" x="8723313" y="2035175"/>
          <p14:tracePt t="126060" x="8723313" y="2052638"/>
          <p14:tracePt t="126067" x="8723313" y="2062163"/>
          <p14:tracePt t="126083" x="8723313" y="2070100"/>
          <p14:tracePt t="126092" x="8723313" y="2079625"/>
          <p14:tracePt t="126307" x="8723313" y="2089150"/>
          <p14:tracePt t="126339" x="8723313" y="2097088"/>
          <p14:tracePt t="126459" x="8723313" y="2106613"/>
          <p14:tracePt t="126467" x="8723313" y="2116138"/>
          <p14:tracePt t="126492" x="8723313" y="2124075"/>
          <p14:tracePt t="126699" x="8713788" y="2124075"/>
          <p14:tracePt t="126707" x="8704263" y="2124075"/>
          <p14:tracePt t="126716" x="8704263" y="2133600"/>
          <p14:tracePt t="126726" x="8696325" y="2133600"/>
          <p14:tracePt t="126742" x="8686800" y="2133600"/>
          <p14:tracePt t="126759" x="8677275" y="2133600"/>
          <p14:tracePt t="126776" x="8669338" y="2133600"/>
          <p14:tracePt t="126792" x="8659813" y="2133600"/>
          <p14:tracePt t="126812" x="8650288" y="2133600"/>
          <p14:tracePt t="126828" x="8642350" y="2133600"/>
          <p14:tracePt t="126859" x="8632825" y="2133600"/>
          <p14:tracePt t="126883" x="8623300" y="2133600"/>
          <p14:tracePt t="126899" x="8605838" y="2133600"/>
          <p14:tracePt t="126907" x="8597900" y="2133600"/>
          <p14:tracePt t="126915" x="8588375" y="2133600"/>
          <p14:tracePt t="126931" x="8570913" y="2133600"/>
          <p14:tracePt t="126942" x="8561388" y="2133600"/>
          <p14:tracePt t="126959" x="8524875" y="2133600"/>
          <p14:tracePt t="126976" x="8497888" y="2124075"/>
          <p14:tracePt t="126993" x="8453438" y="2116138"/>
          <p14:tracePt t="127009" x="8418513" y="2106613"/>
          <p14:tracePt t="127026" x="8391525" y="2106613"/>
          <p14:tracePt t="127043" x="8345488" y="2097088"/>
          <p14:tracePt t="127059" x="8293100" y="2079625"/>
          <p14:tracePt t="127076" x="8266113" y="2079625"/>
          <p14:tracePt t="127092" x="8247063" y="2079625"/>
          <p14:tracePt t="127109" x="8220075" y="2079625"/>
          <p14:tracePt t="127126" x="8212138" y="2079625"/>
          <p14:tracePt t="127143" x="8202613" y="2079625"/>
          <p14:tracePt t="127187" x="8193088" y="2079625"/>
          <p14:tracePt t="127203" x="8185150" y="2089150"/>
          <p14:tracePt t="127212" x="8175625" y="2089150"/>
          <p14:tracePt t="127226" x="8175625" y="2097088"/>
          <p14:tracePt t="127243" x="8158163" y="2106613"/>
          <p14:tracePt t="127259" x="8158163" y="2124075"/>
          <p14:tracePt t="127276" x="8158163" y="2133600"/>
          <p14:tracePt t="127292" x="8202613" y="2143125"/>
          <p14:tracePt t="127309" x="8283575" y="2116138"/>
          <p14:tracePt t="127532" x="8283575" y="2106613"/>
          <p14:tracePt t="127540" x="8274050" y="2106613"/>
          <p14:tracePt t="127547" x="8256588" y="2097088"/>
          <p14:tracePt t="127564" x="8247063" y="2097088"/>
          <p14:tracePt t="127576" x="8239125" y="2097088"/>
          <p14:tracePt t="127593" x="8202613" y="2097088"/>
          <p14:tracePt t="127609" x="8148638" y="2106613"/>
          <p14:tracePt t="127626" x="8121650" y="2106613"/>
          <p14:tracePt t="127643" x="8094663" y="2106613"/>
          <p14:tracePt t="127659" x="8050213" y="2097088"/>
          <p14:tracePt t="127676" x="8023225" y="2079625"/>
          <p14:tracePt t="127692" x="7996238" y="2070100"/>
          <p14:tracePt t="127709" x="7969250" y="2070100"/>
          <p14:tracePt t="127726" x="7924800" y="2070100"/>
          <p14:tracePt t="127743" x="7888288" y="2070100"/>
          <p14:tracePt t="127759" x="7861300" y="2062163"/>
          <p14:tracePt t="127776" x="7843838" y="2062163"/>
          <p14:tracePt t="127793" x="7826375" y="2052638"/>
          <p14:tracePt t="127828" x="7816850" y="2052638"/>
          <p14:tracePt t="127843" x="7808913" y="2052638"/>
          <p14:tracePt t="127859" x="7718425" y="2062163"/>
          <p14:tracePt t="127876" x="7629525" y="2062163"/>
          <p14:tracePt t="127893" x="7556500" y="2062163"/>
          <p14:tracePt t="127909" x="7504113" y="2062163"/>
          <p14:tracePt t="127926" x="7467600" y="2070100"/>
          <p14:tracePt t="127943" x="7440613" y="2106613"/>
          <p14:tracePt t="127959" x="7404100" y="2143125"/>
          <p14:tracePt t="127976" x="7369175" y="2197100"/>
          <p14:tracePt t="127993" x="7332663" y="2241550"/>
          <p14:tracePt t="128009" x="7324725" y="2259013"/>
          <p14:tracePt t="128026" x="7305675" y="2276475"/>
          <p14:tracePt t="128043" x="7305675" y="2295525"/>
          <p14:tracePt t="128060" x="7297738" y="2322513"/>
          <p14:tracePt t="128076" x="7278688" y="2330450"/>
          <p14:tracePt t="128093" x="7270750" y="2339975"/>
          <p14:tracePt t="128109" x="7234238" y="2339975"/>
          <p14:tracePt t="128126" x="7180263" y="2349500"/>
          <p14:tracePt t="128143" x="7126288" y="2357438"/>
          <p14:tracePt t="128159" x="7064375" y="2374900"/>
          <p14:tracePt t="128176" x="7010400" y="2374900"/>
          <p14:tracePt t="128193" x="6956425" y="2384425"/>
          <p14:tracePt t="128209" x="6911975" y="2393950"/>
          <p14:tracePt t="128226" x="6884988" y="2393950"/>
          <p14:tracePt t="128243" x="6848475" y="2393950"/>
          <p14:tracePt t="128259" x="6794500" y="2393950"/>
          <p14:tracePt t="128276" x="6759575" y="2393950"/>
          <p14:tracePt t="128293" x="6742113" y="2393950"/>
          <p14:tracePt t="128310" x="6723063" y="2393950"/>
          <p14:tracePt t="128403" x="6715125" y="2393950"/>
          <p14:tracePt t="128475" x="6705600" y="2393950"/>
          <p14:tracePt t="128483" x="6688138" y="2393950"/>
          <p14:tracePt t="128500" x="6678613" y="2393950"/>
          <p14:tracePt t="128509" x="6669088" y="2393950"/>
          <p14:tracePt t="128532" x="6661150" y="2393950"/>
          <p14:tracePt t="128542" x="6651625" y="2401888"/>
          <p14:tracePt t="128595" x="6642100" y="2401888"/>
          <p14:tracePt t="128628" x="6634163" y="2401888"/>
          <p14:tracePt t="128644" x="6624638" y="2401888"/>
          <p14:tracePt t="128659" x="6616700" y="2411413"/>
          <p14:tracePt t="128804" x="6616700" y="2428875"/>
          <p14:tracePt t="128812" x="6624638" y="2428875"/>
          <p14:tracePt t="128819" x="6634163" y="2428875"/>
          <p14:tracePt t="128828" x="6651625" y="2428875"/>
          <p14:tracePt t="128843" x="6661150" y="2438400"/>
          <p14:tracePt t="128860" x="6705600" y="2438400"/>
          <p14:tracePt t="128876" x="6732588" y="2438400"/>
          <p14:tracePt t="128893" x="6759575" y="2438400"/>
          <p14:tracePt t="128909" x="6777038" y="2438400"/>
          <p14:tracePt t="128926" x="6786563" y="2438400"/>
          <p14:tracePt t="128943" x="6794500" y="2438400"/>
          <p14:tracePt t="128959" x="6804025" y="2438400"/>
          <p14:tracePt t="128980" x="6813550" y="2438400"/>
          <p14:tracePt t="128993" x="6821488" y="2438400"/>
          <p14:tracePt t="129009" x="6831013" y="2438400"/>
          <p14:tracePt t="129026" x="6848475" y="2438400"/>
          <p14:tracePt t="129043" x="6858000" y="2428875"/>
          <p14:tracePt t="129060" x="6867525" y="2428875"/>
          <p14:tracePt t="129108" x="6875463" y="2420938"/>
          <p14:tracePt t="129124" x="6884988" y="2420938"/>
          <p14:tracePt t="129132" x="6894513" y="2420938"/>
          <p14:tracePt t="129148" x="6894513" y="2411413"/>
          <p14:tracePt t="129164" x="6902450" y="2411413"/>
          <p14:tracePt t="129212" x="6921500" y="2411413"/>
          <p14:tracePt t="129228" x="6929438" y="2411413"/>
          <p14:tracePt t="129236" x="6946900" y="2411413"/>
          <p14:tracePt t="129244" x="6965950" y="2411413"/>
          <p14:tracePt t="129259" x="6992938" y="2401888"/>
          <p14:tracePt t="129276" x="7027863" y="2393950"/>
          <p14:tracePt t="129293" x="7046913" y="2393950"/>
          <p14:tracePt t="129310" x="7081838" y="2393950"/>
          <p14:tracePt t="129326" x="7091363" y="2393950"/>
          <p14:tracePt t="129343" x="7108825" y="2393950"/>
          <p14:tracePt t="129360" x="7118350" y="2393950"/>
          <p14:tracePt t="129376" x="7126288" y="2393950"/>
          <p14:tracePt t="129393" x="7135813" y="2393950"/>
          <p14:tracePt t="129426" x="7145338" y="2393950"/>
          <p14:tracePt t="129548" x="7126288" y="2393950"/>
          <p14:tracePt t="129556" x="7099300" y="2393950"/>
          <p14:tracePt t="129564" x="7064375" y="2393950"/>
          <p14:tracePt t="129576" x="7027863" y="2393950"/>
          <p14:tracePt t="129593" x="6956425" y="2393950"/>
          <p14:tracePt t="129610" x="6902450" y="2393950"/>
          <p14:tracePt t="129626" x="6867525" y="2401888"/>
          <p14:tracePt t="129643" x="6858000" y="2401888"/>
          <p14:tracePt t="129660" x="6848475" y="2401888"/>
          <p14:tracePt t="129716" x="6840538" y="2411413"/>
          <p14:tracePt t="129731" x="6831013" y="2411413"/>
          <p14:tracePt t="129740" x="6821488" y="2411413"/>
          <p14:tracePt t="129763" x="6813550" y="2411413"/>
          <p14:tracePt t="129788" x="6804025" y="2411413"/>
          <p14:tracePt t="129883" x="6794500" y="2411413"/>
          <p14:tracePt t="129908" x="6786563" y="2411413"/>
          <p14:tracePt t="129924" x="6777038" y="2411413"/>
          <p14:tracePt t="129940" x="6769100" y="2411413"/>
          <p14:tracePt t="129948" x="6759575" y="2411413"/>
          <p14:tracePt t="129959" x="6750050" y="2411413"/>
          <p14:tracePt t="129976" x="6723063" y="2411413"/>
          <p14:tracePt t="129993" x="6696075" y="2411413"/>
          <p14:tracePt t="130010" x="6669088" y="2411413"/>
          <p14:tracePt t="130026" x="6651625" y="2420938"/>
          <p14:tracePt t="130044" x="6616700" y="2420938"/>
          <p14:tracePt t="130060" x="6580188" y="2420938"/>
          <p14:tracePt t="130076" x="6553200" y="2420938"/>
          <p14:tracePt t="130093" x="6508750" y="2420938"/>
          <p14:tracePt t="130109" x="6464300" y="2420938"/>
          <p14:tracePt t="130126" x="6410325" y="2420938"/>
          <p14:tracePt t="130143" x="6346825" y="2420938"/>
          <p14:tracePt t="130160" x="6265863" y="2411413"/>
          <p14:tracePt t="130176" x="6159500" y="2401888"/>
          <p14:tracePt t="130193" x="6059488" y="2401888"/>
          <p14:tracePt t="130210" x="5970588" y="2401888"/>
          <p14:tracePt t="130226" x="5916613" y="2401888"/>
          <p14:tracePt t="130244" x="5889625" y="2401888"/>
          <p14:tracePt t="130276" x="5880100" y="2401888"/>
          <p14:tracePt t="130293" x="5872163" y="2401888"/>
          <p14:tracePt t="130310" x="5854700" y="2401888"/>
          <p14:tracePt t="130326" x="5818188" y="2401888"/>
          <p14:tracePt t="130343" x="5791200" y="2393950"/>
          <p14:tracePt t="130360" x="5764213" y="2393950"/>
          <p14:tracePt t="130376" x="5737225" y="2384425"/>
          <p14:tracePt t="130393" x="5719763" y="2384425"/>
          <p14:tracePt t="130410" x="5702300" y="2384425"/>
          <p14:tracePt t="130426" x="5683250" y="2384425"/>
          <p14:tracePt t="130444" x="5665788" y="2384425"/>
          <p14:tracePt t="130460" x="5656263" y="2384425"/>
          <p14:tracePt t="130476" x="5648325" y="2384425"/>
          <p14:tracePt t="130493" x="5629275" y="2384425"/>
          <p14:tracePt t="130510" x="5621338" y="2384425"/>
          <p14:tracePt t="130527" x="5602288" y="2384425"/>
          <p14:tracePt t="130543" x="5584825" y="2393950"/>
          <p14:tracePt t="130560" x="5557838" y="2393950"/>
          <p14:tracePt t="130576" x="5540375" y="2401888"/>
          <p14:tracePt t="130593" x="5530850" y="2401888"/>
          <p14:tracePt t="130610" x="5522913" y="2401888"/>
          <p14:tracePt t="130626" x="5513388" y="2401888"/>
          <p14:tracePt t="130644" x="5503863" y="2401888"/>
          <p14:tracePt t="130660" x="5495925" y="2411413"/>
          <p14:tracePt t="130693" x="5486400" y="2420938"/>
          <p14:tracePt t="130710" x="5486400" y="2428875"/>
          <p14:tracePt t="130732" x="5486400" y="2438400"/>
          <p14:tracePt t="130747" x="5486400" y="2447925"/>
          <p14:tracePt t="130772" x="5476875" y="2455863"/>
          <p14:tracePt t="130836" x="5476875" y="2465388"/>
          <p14:tracePt t="132220" x="5486400" y="2465388"/>
          <p14:tracePt t="132236" x="5503863" y="2465388"/>
          <p14:tracePt t="132252" x="5513388" y="2465388"/>
          <p14:tracePt t="132284" x="5522913" y="2465388"/>
          <p14:tracePt t="132300" x="5530850" y="2465388"/>
          <p14:tracePt t="132332" x="5540375" y="2465388"/>
          <p14:tracePt t="132380" x="5549900" y="2465388"/>
          <p14:tracePt t="132404" x="5557838" y="2465388"/>
          <p14:tracePt t="132444" x="5567363" y="2465388"/>
          <p14:tracePt t="132484" x="5575300" y="2465388"/>
          <p14:tracePt t="132508" x="5584825" y="2465388"/>
          <p14:tracePt t="132524" x="5594350" y="2465388"/>
          <p14:tracePt t="132532" x="5602288" y="2465388"/>
          <p14:tracePt t="132548" x="5611813" y="2465388"/>
          <p14:tracePt t="132580" x="5621338" y="2465388"/>
          <p14:tracePt t="132596" x="5629275" y="2465388"/>
          <p14:tracePt t="132604" x="5638800" y="2465388"/>
          <p14:tracePt t="132620" x="5648325" y="2465388"/>
          <p14:tracePt t="132628" x="5656263" y="2465388"/>
          <p14:tracePt t="132644" x="5675313" y="2465388"/>
          <p14:tracePt t="132660" x="5692775" y="2465388"/>
          <p14:tracePt t="132677" x="5710238" y="2465388"/>
          <p14:tracePt t="132693" x="5727700" y="2465388"/>
          <p14:tracePt t="132710" x="5737225" y="2465388"/>
          <p14:tracePt t="132727" x="5754688" y="2465388"/>
          <p14:tracePt t="132743" x="5764213" y="2455863"/>
          <p14:tracePt t="132760" x="5791200" y="2455863"/>
          <p14:tracePt t="132777" x="5800725" y="2455863"/>
          <p14:tracePt t="132794" x="5818188" y="2455863"/>
          <p14:tracePt t="132810" x="5835650" y="2455863"/>
          <p14:tracePt t="132827" x="5845175" y="2455863"/>
          <p14:tracePt t="132844" x="5862638" y="2455863"/>
          <p14:tracePt t="132860" x="5880100" y="2455863"/>
          <p14:tracePt t="132877" x="5889625" y="2455863"/>
          <p14:tracePt t="132893" x="5899150" y="2455863"/>
          <p14:tracePt t="132910" x="5916613" y="2455863"/>
          <p14:tracePt t="132927" x="5926138" y="2455863"/>
          <p14:tracePt t="132944" x="5934075" y="2455863"/>
          <p14:tracePt t="132960" x="5953125" y="2455863"/>
          <p14:tracePt t="132977" x="5970588" y="2455863"/>
          <p14:tracePt t="132994" x="5997575" y="2455863"/>
          <p14:tracePt t="133010" x="6015038" y="2455863"/>
          <p14:tracePt t="133027" x="6032500" y="2447925"/>
          <p14:tracePt t="133044" x="6051550" y="2447925"/>
          <p14:tracePt t="133060" x="6069013" y="2447925"/>
          <p14:tracePt t="133077" x="6086475" y="2447925"/>
          <p14:tracePt t="133094" x="6105525" y="2447925"/>
          <p14:tracePt t="133110" x="6149975" y="2447925"/>
          <p14:tracePt t="133127" x="6194425" y="2447925"/>
          <p14:tracePt t="133143" x="6238875" y="2447925"/>
          <p14:tracePt t="133160" x="6284913" y="2447925"/>
          <p14:tracePt t="133177" x="6319838" y="2447925"/>
          <p14:tracePt t="133194" x="6373813" y="2438400"/>
          <p14:tracePt t="133210" x="6437313" y="2428875"/>
          <p14:tracePt t="133227" x="6516688" y="2411413"/>
          <p14:tracePt t="133244" x="6589713" y="2393950"/>
          <p14:tracePt t="133260" x="6624638" y="2393950"/>
          <p14:tracePt t="133277" x="6642100" y="2393950"/>
          <p14:tracePt t="133293" x="6661150" y="2384425"/>
          <p14:tracePt t="133311" x="6678613" y="2374900"/>
          <p14:tracePt t="133327" x="6688138" y="2374900"/>
          <p14:tracePt t="133343" x="6705600" y="2366963"/>
          <p14:tracePt t="133377" x="6715125" y="2357438"/>
          <p14:tracePt t="133412" x="6715125" y="2349500"/>
          <p14:tracePt t="133428" x="6715125" y="2330450"/>
          <p14:tracePt t="133460" x="6715125" y="2322513"/>
          <p14:tracePt t="133468" x="6705600" y="2322513"/>
          <p14:tracePt t="133484" x="6696075" y="2322513"/>
          <p14:tracePt t="133493" x="6688138" y="2322513"/>
          <p14:tracePt t="133510" x="6642100" y="2303463"/>
          <p14:tracePt t="133527" x="6607175" y="2295525"/>
          <p14:tracePt t="133544" x="6553200" y="2295525"/>
          <p14:tracePt t="133561" x="6499225" y="2286000"/>
          <p14:tracePt t="133577" x="6437313" y="2276475"/>
          <p14:tracePt t="133594" x="6356350" y="2276475"/>
          <p14:tracePt t="133610" x="6238875" y="2276475"/>
          <p14:tracePt t="133627" x="6113463" y="2276475"/>
          <p14:tracePt t="133644" x="5934075" y="2276475"/>
          <p14:tracePt t="133660" x="5835650" y="2276475"/>
          <p14:tracePt t="133677" x="5754688" y="2276475"/>
          <p14:tracePt t="133694" x="5710238" y="2276475"/>
          <p14:tracePt t="133710" x="5683250" y="2276475"/>
          <p14:tracePt t="133727" x="5648325" y="2276475"/>
          <p14:tracePt t="133744" x="5602288" y="2276475"/>
          <p14:tracePt t="133760" x="5567363" y="2276475"/>
          <p14:tracePt t="133777" x="5513388" y="2276475"/>
          <p14:tracePt t="133794" x="5468938" y="2276475"/>
          <p14:tracePt t="133811" x="5432425" y="2276475"/>
          <p14:tracePt t="133827" x="5405438" y="2276475"/>
          <p14:tracePt t="133844" x="5387975" y="2276475"/>
          <p14:tracePt t="133860" x="5378450" y="2276475"/>
          <p14:tracePt t="133894" x="5370513" y="2286000"/>
          <p14:tracePt t="133910" x="5360988" y="2286000"/>
          <p14:tracePt t="133927" x="5360988" y="2303463"/>
          <p14:tracePt t="133944" x="5351463" y="2312988"/>
          <p14:tracePt t="133960" x="5351463" y="2322513"/>
          <p14:tracePt t="133977" x="5351463" y="2339975"/>
          <p14:tracePt t="134010" x="5351463" y="2349500"/>
          <p14:tracePt t="134027" x="5351463" y="2366963"/>
          <p14:tracePt t="134044" x="5370513" y="2374900"/>
          <p14:tracePt t="134061" x="5378450" y="2384425"/>
          <p14:tracePt t="134077" x="5397500" y="2384425"/>
          <p14:tracePt t="134094" x="5414963" y="2393950"/>
          <p14:tracePt t="134110" x="5441950" y="2393950"/>
          <p14:tracePt t="134127" x="5459413" y="2393950"/>
          <p14:tracePt t="134144" x="5476875" y="2401888"/>
          <p14:tracePt t="134160" x="5486400" y="2401888"/>
          <p14:tracePt t="134177" x="5495925" y="2401888"/>
          <p14:tracePt t="134194" x="5503863" y="2401888"/>
          <p14:tracePt t="134211" x="5513388" y="2411413"/>
          <p14:tracePt t="134244" x="5530850" y="2420938"/>
          <p14:tracePt t="134260" x="5540375" y="2420938"/>
          <p14:tracePt t="134277" x="5549900" y="2420938"/>
          <p14:tracePt t="134294" x="5557838" y="2428875"/>
          <p14:tracePt t="134327" x="5575300" y="2428875"/>
          <p14:tracePt t="134360" x="5584825" y="2428875"/>
          <p14:tracePt t="134377" x="5594350" y="2428875"/>
          <p14:tracePt t="134394" x="5602288" y="2428875"/>
          <p14:tracePt t="134410" x="5621338" y="2428875"/>
          <p14:tracePt t="134427" x="5629275" y="2428875"/>
          <p14:tracePt t="134452" x="5638800" y="2428875"/>
          <p14:tracePt t="134460" x="5648325" y="2428875"/>
          <p14:tracePt t="134484" x="5656263" y="2428875"/>
          <p14:tracePt t="134500" x="5665788" y="2428875"/>
          <p14:tracePt t="134524" x="5675313" y="2428875"/>
          <p14:tracePt t="135052" x="5683250" y="2428875"/>
          <p14:tracePt t="135156" x="5675313" y="2428875"/>
          <p14:tracePt t="135220" x="5665788" y="2428875"/>
          <p14:tracePt t="135260" x="5656263" y="2428875"/>
          <p14:tracePt t="135292" x="5648325" y="2428875"/>
          <p14:tracePt t="135300" x="5638800" y="2428875"/>
          <p14:tracePt t="135340" x="5629275" y="2428875"/>
          <p14:tracePt t="135412" x="5621338" y="2428875"/>
          <p14:tracePt t="136420" x="5629275" y="2428875"/>
          <p14:tracePt t="136445" x="5629275" y="2420938"/>
          <p14:tracePt t="137204" x="5638800" y="2411413"/>
          <p14:tracePt t="137212" x="5648325" y="2401888"/>
          <p14:tracePt t="137229" x="5665788" y="2393950"/>
          <p14:tracePt t="137244" x="5675313" y="2393950"/>
          <p14:tracePt t="137253" x="5692775" y="2393950"/>
          <p14:tracePt t="137268" x="5702300" y="2393950"/>
          <p14:tracePt t="137285" x="5719763" y="2393950"/>
          <p14:tracePt t="137300" x="5727700" y="2393950"/>
          <p14:tracePt t="137444" x="5737225" y="2393950"/>
          <p14:tracePt t="137452" x="5737225" y="2384425"/>
          <p14:tracePt t="137468" x="5746750" y="2374900"/>
          <p14:tracePt t="137478" x="5754688" y="2366963"/>
          <p14:tracePt t="137494" x="5754688" y="2357438"/>
          <p14:tracePt t="137589" x="5764213" y="2349500"/>
          <p14:tracePt t="137733" x="5773738" y="2349500"/>
          <p14:tracePt t="137749" x="5773738" y="2357438"/>
          <p14:tracePt t="137765" x="5773738" y="2366963"/>
          <p14:tracePt t="137773" x="5773738" y="2374900"/>
          <p14:tracePt t="137789" x="5773738" y="2384425"/>
          <p14:tracePt t="137829" x="5773738" y="2393950"/>
          <p14:tracePt t="137949" x="5781675" y="2401888"/>
          <p14:tracePt t="137965" x="5791200" y="2411413"/>
          <p14:tracePt t="137997" x="5800725" y="2411413"/>
          <p14:tracePt t="138005" x="5808663" y="2411413"/>
          <p14:tracePt t="138021" x="5818188" y="2411413"/>
          <p14:tracePt t="138029" x="5827713" y="2401888"/>
          <p14:tracePt t="138044" x="5835650" y="2401888"/>
          <p14:tracePt t="138085" x="5845175" y="2401888"/>
          <p14:tracePt t="138101" x="5854700" y="2401888"/>
          <p14:tracePt t="138117" x="5862638" y="2401888"/>
          <p14:tracePt t="138133" x="5872163" y="2401888"/>
          <p14:tracePt t="138141" x="5872163" y="2393950"/>
          <p14:tracePt t="138149" x="5880100" y="2393950"/>
          <p14:tracePt t="138161" x="5889625" y="2393950"/>
          <p14:tracePt t="138178" x="5907088" y="2393950"/>
          <p14:tracePt t="138194" x="5916613" y="2384425"/>
          <p14:tracePt t="138211" x="5934075" y="2374900"/>
          <p14:tracePt t="138244" x="5943600" y="2374900"/>
          <p14:tracePt t="138261" x="5961063" y="2374900"/>
          <p14:tracePt t="138278" x="5970588" y="2366963"/>
          <p14:tracePt t="138294" x="5988050" y="2366963"/>
          <p14:tracePt t="138312" x="5997575" y="2366963"/>
          <p14:tracePt t="138344" x="6007100" y="2366963"/>
          <p14:tracePt t="138361" x="6032500" y="2366963"/>
          <p14:tracePt t="138378" x="6051550" y="2366963"/>
          <p14:tracePt t="138394" x="6096000" y="2357438"/>
          <p14:tracePt t="138411" x="6105525" y="2357438"/>
          <p14:tracePt t="138428" x="6122988" y="2357438"/>
          <p14:tracePt t="138444" x="6132513" y="2357438"/>
          <p14:tracePt t="138461" x="6149975" y="2357438"/>
          <p14:tracePt t="138478" x="6167438" y="2357438"/>
          <p14:tracePt t="138494" x="6194425" y="2366963"/>
          <p14:tracePt t="138511" x="6211888" y="2366963"/>
          <p14:tracePt t="138528" x="6221413" y="2366963"/>
          <p14:tracePt t="138545" x="6238875" y="2366963"/>
          <p14:tracePt t="138561" x="6248400" y="2384425"/>
          <p14:tracePt t="138578" x="6265863" y="2393950"/>
          <p14:tracePt t="138595" x="6292850" y="2411413"/>
          <p14:tracePt t="138611" x="6319838" y="2420938"/>
          <p14:tracePt t="138628" x="6346825" y="2438400"/>
          <p14:tracePt t="138645" x="6364288" y="2447925"/>
          <p14:tracePt t="138661" x="6373813" y="2465388"/>
          <p14:tracePt t="138678" x="6383338" y="2492375"/>
          <p14:tracePt t="138695" x="6391275" y="2509838"/>
          <p14:tracePt t="138711" x="6391275" y="2527300"/>
          <p14:tracePt t="138728" x="6391275" y="2546350"/>
          <p14:tracePt t="138744" x="6391275" y="2573338"/>
          <p14:tracePt t="138761" x="6400800" y="2590800"/>
          <p14:tracePt t="138778" x="6400800" y="2627313"/>
          <p14:tracePt t="138794" x="6400800" y="2654300"/>
          <p14:tracePt t="138812" x="6400800" y="2679700"/>
          <p14:tracePt t="138828" x="6410325" y="2725738"/>
          <p14:tracePt t="138845" x="6418263" y="2770188"/>
          <p14:tracePt t="138861" x="6418263" y="2797175"/>
          <p14:tracePt t="138878" x="6418263" y="2824163"/>
          <p14:tracePt t="138894" x="6418263" y="2868613"/>
          <p14:tracePt t="138911" x="6418263" y="2905125"/>
          <p14:tracePt t="138928" x="6418263" y="2940050"/>
          <p14:tracePt t="138945" x="6418263" y="2984500"/>
          <p14:tracePt t="138961" x="6418263" y="3021013"/>
          <p14:tracePt t="138978" x="6418263" y="3038475"/>
          <p14:tracePt t="138995" x="6410325" y="3065463"/>
          <p14:tracePt t="139011" x="6400800" y="3074988"/>
          <p14:tracePt t="139028" x="6383338" y="3092450"/>
          <p14:tracePt t="139045" x="6364288" y="3128963"/>
          <p14:tracePt t="139061" x="6346825" y="3136900"/>
          <p14:tracePt t="139078" x="6346825" y="3146425"/>
          <p14:tracePt t="139095" x="6337300" y="3155950"/>
          <p14:tracePt t="139111" x="6329363" y="3163888"/>
          <p14:tracePt t="139128" x="6292850" y="3173413"/>
          <p14:tracePt t="139145" x="6257925" y="3190875"/>
          <p14:tracePt t="139161" x="6211888" y="3190875"/>
          <p14:tracePt t="139178" x="6184900" y="3209925"/>
          <p14:tracePt t="139195" x="6176963" y="3209925"/>
          <p14:tracePt t="139211" x="6159500" y="3209925"/>
          <p14:tracePt t="139229" x="6122988" y="3227388"/>
          <p14:tracePt t="139245" x="6086475" y="3236913"/>
          <p14:tracePt t="139261" x="6069013" y="3236913"/>
          <p14:tracePt t="139278" x="6059488" y="3236913"/>
          <p14:tracePt t="139295" x="6051550" y="3244850"/>
          <p14:tracePt t="139333" x="6042025" y="3244850"/>
          <p14:tracePt t="139349" x="6024563" y="3254375"/>
          <p14:tracePt t="139361" x="6015038" y="3263900"/>
          <p14:tracePt t="139378" x="6007100" y="3263900"/>
          <p14:tracePt t="139395" x="5997575" y="3271838"/>
          <p14:tracePt t="139411" x="5988050" y="3289300"/>
          <p14:tracePt t="139429" x="5988050" y="3298825"/>
          <p14:tracePt t="139469" x="5988050" y="3308350"/>
          <p14:tracePt t="139589" x="5988050" y="3298825"/>
          <p14:tracePt t="139597" x="5988050" y="3289300"/>
          <p14:tracePt t="139605" x="5988050" y="3281363"/>
          <p14:tracePt t="139621" x="5988050" y="3271838"/>
          <p14:tracePt t="139637" x="5988050" y="3263900"/>
          <p14:tracePt t="139645" x="5988050" y="3254375"/>
          <p14:tracePt t="139661" x="6015038" y="3236913"/>
          <p14:tracePt t="139678" x="6032500" y="3217863"/>
          <p14:tracePt t="139695" x="6051550" y="3200400"/>
          <p14:tracePt t="139711" x="6069013" y="3182938"/>
          <p14:tracePt t="139728" x="6113463" y="3163888"/>
          <p14:tracePt t="139745" x="6132513" y="3163888"/>
          <p14:tracePt t="139761" x="6184900" y="3155950"/>
          <p14:tracePt t="139778" x="6211888" y="3155950"/>
          <p14:tracePt t="139795" x="6230938" y="3155950"/>
          <p14:tracePt t="139837" x="6238875" y="3155950"/>
          <p14:tracePt t="139853" x="6257925" y="3155950"/>
          <p14:tracePt t="139869" x="6257925" y="3163888"/>
          <p14:tracePt t="139878" x="6265863" y="3173413"/>
          <p14:tracePt t="139895" x="6265863" y="3190875"/>
          <p14:tracePt t="139911" x="6265863" y="3209925"/>
          <p14:tracePt t="139928" x="6265863" y="3236913"/>
          <p14:tracePt t="139945" x="6248400" y="3254375"/>
          <p14:tracePt t="139961" x="6238875" y="3263900"/>
          <p14:tracePt t="139978" x="6221413" y="3271838"/>
          <p14:tracePt t="139995" x="6194425" y="3271838"/>
          <p14:tracePt t="140012" x="6159500" y="3271838"/>
          <p14:tracePt t="140029" x="6113463" y="3263900"/>
          <p14:tracePt t="140045" x="6096000" y="3254375"/>
          <p14:tracePt t="140062" x="6078538" y="3236913"/>
          <p14:tracePt t="140078" x="6078538" y="3209925"/>
          <p14:tracePt t="140095" x="6078538" y="3190875"/>
          <p14:tracePt t="140112" x="6078538" y="3182938"/>
          <p14:tracePt t="140128" x="6078538" y="3173413"/>
          <p14:tracePt t="140145" x="6096000" y="3163888"/>
          <p14:tracePt t="140162" x="6122988" y="3163888"/>
          <p14:tracePt t="140178" x="6140450" y="3155950"/>
          <p14:tracePt t="140195" x="6149975" y="3155950"/>
          <p14:tracePt t="140212" x="6159500" y="3155950"/>
          <p14:tracePt t="140229" x="6159500" y="3173413"/>
          <p14:tracePt t="140245" x="6159500" y="3200400"/>
          <p14:tracePt t="140261" x="6140450" y="3227388"/>
          <p14:tracePt t="140278" x="6122988" y="3244850"/>
          <p14:tracePt t="140295" x="6113463" y="3244850"/>
          <p14:tracePt t="140312" x="6096000" y="3244850"/>
          <p14:tracePt t="140328" x="6078538" y="3244850"/>
          <p14:tracePt t="140345" x="6059488" y="3244850"/>
          <p14:tracePt t="140362" x="6059488" y="3217863"/>
          <p14:tracePt t="140378" x="6059488" y="3200400"/>
          <p14:tracePt t="140395" x="6059488" y="3190875"/>
          <p14:tracePt t="140412" x="6078538" y="3173413"/>
          <p14:tracePt t="140429" x="6159500" y="3173413"/>
          <p14:tracePt t="140445" x="6194425" y="3173413"/>
          <p14:tracePt t="140462" x="6211888" y="3190875"/>
          <p14:tracePt t="140478" x="6211888" y="3209925"/>
          <p14:tracePt t="140495" x="6194425" y="3227388"/>
          <p14:tracePt t="140511" x="6167438" y="3244850"/>
          <p14:tracePt t="140528" x="6122988" y="3263900"/>
          <p14:tracePt t="140545" x="6096000" y="3263900"/>
          <p14:tracePt t="140562" x="6086475" y="3263900"/>
          <p14:tracePt t="140595" x="6078538" y="3263900"/>
          <p14:tracePt t="140611" x="6078538" y="3244850"/>
          <p14:tracePt t="140629" x="6086475" y="3236913"/>
          <p14:tracePt t="140645" x="6096000" y="3227388"/>
          <p14:tracePt t="140661" x="6105525" y="3227388"/>
          <p14:tracePt t="140678" x="6113463" y="3227388"/>
          <p14:tracePt t="140711" x="6122988" y="3236913"/>
          <p14:tracePt t="140728" x="6113463" y="3263900"/>
          <p14:tracePt t="140745" x="6086475" y="3263900"/>
          <p14:tracePt t="140762" x="6069013" y="3263900"/>
          <p14:tracePt t="140813" x="6069013" y="3254375"/>
          <p14:tracePt t="140821" x="6086475" y="3244850"/>
          <p14:tracePt t="140829" x="6105525" y="3236913"/>
          <p14:tracePt t="140845" x="6149975" y="3227388"/>
          <p14:tracePt t="140861" x="6176963" y="3227388"/>
          <p14:tracePt t="140878" x="6184900" y="3227388"/>
          <p14:tracePt t="140895" x="6194425" y="3227388"/>
          <p14:tracePt t="140928" x="6184900" y="3236913"/>
          <p14:tracePt t="140945" x="6176963" y="3244850"/>
          <p14:tracePt t="141045" x="6184900" y="3244850"/>
          <p14:tracePt t="141069" x="6194425" y="3244850"/>
          <p14:tracePt t="141077" x="6203950" y="3244850"/>
          <p14:tracePt t="141509" x="6203950" y="3227388"/>
          <p14:tracePt t="141669" x="6203950" y="3217863"/>
          <p14:tracePt t="141821" x="6194425" y="3200400"/>
          <p14:tracePt t="141829" x="6176963" y="3182938"/>
          <p14:tracePt t="141837" x="6167438" y="3173413"/>
          <p14:tracePt t="141845" x="6149975" y="3155950"/>
          <p14:tracePt t="142045" x="6159500" y="3155950"/>
          <p14:tracePt t="142061" x="6167438" y="3155950"/>
          <p14:tracePt t="142069" x="6184900" y="3155950"/>
          <p14:tracePt t="142101" x="6194425" y="3155950"/>
          <p14:tracePt t="142109" x="6211888" y="3128963"/>
          <p14:tracePt t="142117" x="6221413" y="3128963"/>
          <p14:tracePt t="142129" x="6221413" y="3111500"/>
          <p14:tracePt t="142145" x="6230938" y="3092450"/>
          <p14:tracePt t="142162" x="6230938" y="3084513"/>
          <p14:tracePt t="142179" x="6238875" y="3074988"/>
          <p14:tracePt t="142195" x="6238875" y="3065463"/>
          <p14:tracePt t="142229" x="6238875" y="3057525"/>
          <p14:tracePt t="142277" x="6238875" y="3048000"/>
          <p14:tracePt t="142285" x="6230938" y="3048000"/>
          <p14:tracePt t="142301" x="6211888" y="3030538"/>
          <p14:tracePt t="142312" x="6194425" y="3030538"/>
          <p14:tracePt t="142328" x="6149975" y="3011488"/>
          <p14:tracePt t="142345" x="6096000" y="3011488"/>
          <p14:tracePt t="142362" x="6032500" y="3003550"/>
          <p14:tracePt t="142379" x="5988050" y="3003550"/>
          <p14:tracePt t="142395" x="5953125" y="3003550"/>
          <p14:tracePt t="142412" x="5934075" y="3003550"/>
          <p14:tracePt t="142429" x="5872163" y="3003550"/>
          <p14:tracePt t="142445" x="5827713" y="3003550"/>
          <p14:tracePt t="142462" x="5773738" y="3003550"/>
          <p14:tracePt t="142478" x="5737225" y="2984500"/>
          <p14:tracePt t="142495" x="5702300" y="2984500"/>
          <p14:tracePt t="142512" x="5675313" y="2976563"/>
          <p14:tracePt t="142528" x="5665788" y="2976563"/>
          <p14:tracePt t="142545" x="5648325" y="2967038"/>
          <p14:tracePt t="142562" x="5611813" y="2967038"/>
          <p14:tracePt t="142579" x="5575300" y="2959100"/>
          <p14:tracePt t="142595" x="5522913" y="2949575"/>
          <p14:tracePt t="142612" x="5476875" y="2949575"/>
          <p14:tracePt t="142629" x="5414963" y="2932113"/>
          <p14:tracePt t="142645" x="5397500" y="2932113"/>
          <p14:tracePt t="142662" x="5378450" y="2932113"/>
          <p14:tracePt t="142679" x="5351463" y="2932113"/>
          <p14:tracePt t="142695" x="5307013" y="2932113"/>
          <p14:tracePt t="142712" x="5280025" y="2932113"/>
          <p14:tracePt t="142729" x="5235575" y="2932113"/>
          <p14:tracePt t="142745" x="5199063" y="2932113"/>
          <p14:tracePt t="142762" x="5154613" y="2913063"/>
          <p14:tracePt t="142779" x="5100638" y="2913063"/>
          <p14:tracePt t="142795" x="5046663" y="2905125"/>
          <p14:tracePt t="142812" x="4984750" y="2905125"/>
          <p14:tracePt t="142829" x="4913313" y="2895600"/>
          <p14:tracePt t="142845" x="4894263" y="2895600"/>
          <p14:tracePt t="142862" x="4876800" y="2886075"/>
          <p14:tracePt t="142879" x="4867275" y="2878138"/>
          <p14:tracePt t="142895" x="4849813" y="2868613"/>
          <p14:tracePt t="142912" x="4840288" y="2859088"/>
          <p14:tracePt t="142929" x="4822825" y="2851150"/>
          <p14:tracePt t="142945" x="4813300" y="2851150"/>
          <p14:tracePt t="142962" x="4805363" y="2851150"/>
          <p14:tracePt t="142979" x="4795838" y="2841625"/>
          <p14:tracePt t="142995" x="4795838" y="2832100"/>
          <p14:tracePt t="143012" x="4778375" y="2806700"/>
          <p14:tracePt t="143029" x="4751388" y="2752725"/>
          <p14:tracePt t="143045" x="4751388" y="2733675"/>
          <p14:tracePt t="143062" x="4751388" y="2716213"/>
          <p14:tracePt t="143079" x="4751388" y="2706688"/>
          <p14:tracePt t="143095" x="4760913" y="2689225"/>
          <p14:tracePt t="143113" x="4787900" y="2679700"/>
          <p14:tracePt t="143129" x="4832350" y="2662238"/>
          <p14:tracePt t="143145" x="4886325" y="2654300"/>
          <p14:tracePt t="143162" x="4975225" y="2644775"/>
          <p14:tracePt t="143179" x="5083175" y="2627313"/>
          <p14:tracePt t="143195" x="5208588" y="2617788"/>
          <p14:tracePt t="143212" x="5307013" y="2608263"/>
          <p14:tracePt t="143229" x="5397500" y="2608263"/>
          <p14:tracePt t="143245" x="5441950" y="2608263"/>
          <p14:tracePt t="143262" x="5495925" y="2608263"/>
          <p14:tracePt t="143279" x="5567363" y="2608263"/>
          <p14:tracePt t="143295" x="5629275" y="2608263"/>
          <p14:tracePt t="143312" x="5692775" y="2608263"/>
          <p14:tracePt t="143329" x="5719763" y="2608263"/>
          <p14:tracePt t="143345" x="5746750" y="2608263"/>
          <p14:tracePt t="143379" x="5773738" y="2608263"/>
          <p14:tracePt t="143395" x="5791200" y="2617788"/>
          <p14:tracePt t="143412" x="5808663" y="2627313"/>
          <p14:tracePt t="143429" x="5835650" y="2635250"/>
          <p14:tracePt t="143445" x="5845175" y="2654300"/>
          <p14:tracePt t="143462" x="5854700" y="2654300"/>
          <p14:tracePt t="143479" x="5854700" y="2671763"/>
          <p14:tracePt t="143495" x="5872163" y="2698750"/>
          <p14:tracePt t="143512" x="5880100" y="2752725"/>
          <p14:tracePt t="143529" x="5889625" y="2779713"/>
          <p14:tracePt t="143545" x="5889625" y="2797175"/>
          <p14:tracePt t="143562" x="5889625" y="2806700"/>
          <p14:tracePt t="143579" x="5889625" y="2832100"/>
          <p14:tracePt t="143596" x="5854700" y="2851150"/>
          <p14:tracePt t="143612" x="5781675" y="2859088"/>
          <p14:tracePt t="143629" x="5675313" y="2886075"/>
          <p14:tracePt t="143645" x="5621338" y="2886075"/>
          <p14:tracePt t="143662" x="5540375" y="2886075"/>
          <p14:tracePt t="143679" x="5468938" y="2886075"/>
          <p14:tracePt t="143695" x="5422900" y="2886075"/>
          <p14:tracePt t="143712" x="5387975" y="2886075"/>
          <p14:tracePt t="143729" x="5378450" y="2886075"/>
          <p14:tracePt t="143782" x="5370513" y="2886075"/>
          <p14:tracePt t="143789" x="5360988" y="2878138"/>
          <p14:tracePt t="143805" x="5351463" y="2868613"/>
          <p14:tracePt t="143821" x="5343525" y="2868613"/>
          <p14:tracePt t="143837" x="5334000" y="2859088"/>
          <p14:tracePt t="143845" x="5316538" y="2851150"/>
          <p14:tracePt t="143862" x="5262563" y="2841625"/>
          <p14:tracePt t="143879" x="5172075" y="2832100"/>
          <p14:tracePt t="143895" x="5083175" y="2814638"/>
          <p14:tracePt t="143912" x="5029200" y="2806700"/>
          <p14:tracePt t="143929" x="4992688" y="2806700"/>
          <p14:tracePt t="143945" x="4975225" y="2806700"/>
          <p14:tracePt t="143979" x="4965700" y="2797175"/>
          <p14:tracePt t="143996" x="4948238" y="2787650"/>
          <p14:tracePt t="144012" x="4921250" y="2770188"/>
          <p14:tracePt t="144029" x="4913313" y="2760663"/>
          <p14:tracePt t="144062" x="4903788" y="2752725"/>
          <p14:tracePt t="144079" x="4903788" y="2743200"/>
          <p14:tracePt t="144095" x="4903788" y="2733675"/>
          <p14:tracePt t="144112" x="4903788" y="2716213"/>
          <p14:tracePt t="144129" x="4921250" y="2698750"/>
          <p14:tracePt t="144145" x="4957763" y="2689225"/>
          <p14:tracePt t="144162" x="4992688" y="2679700"/>
          <p14:tracePt t="144179" x="5019675" y="2671763"/>
          <p14:tracePt t="144196" x="5046663" y="2662238"/>
          <p14:tracePt t="144212" x="5083175" y="2662238"/>
          <p14:tracePt t="144229" x="5127625" y="2644775"/>
          <p14:tracePt t="144246" x="5154613" y="2644775"/>
          <p14:tracePt t="144262" x="5208588" y="2644775"/>
          <p14:tracePt t="144279" x="5280025" y="2644775"/>
          <p14:tracePt t="144295" x="5378450" y="2644775"/>
          <p14:tracePt t="144312" x="5486400" y="2644775"/>
          <p14:tracePt t="144329" x="5575300" y="2644775"/>
          <p14:tracePt t="144346" x="5638800" y="2644775"/>
          <p14:tracePt t="144362" x="5675313" y="2644775"/>
          <p14:tracePt t="144379" x="5702300" y="2644775"/>
          <p14:tracePt t="144396" x="5719763" y="2644775"/>
          <p14:tracePt t="144412" x="5746750" y="2644775"/>
          <p14:tracePt t="144429" x="5773738" y="2654300"/>
          <p14:tracePt t="144446" x="5791200" y="2662238"/>
          <p14:tracePt t="144462" x="5800725" y="2671763"/>
          <p14:tracePt t="144479" x="5808663" y="2679700"/>
          <p14:tracePt t="144496" x="5827713" y="2698750"/>
          <p14:tracePt t="144512" x="5845175" y="2725738"/>
          <p14:tracePt t="144529" x="5862638" y="2752725"/>
          <p14:tracePt t="144546" x="5862638" y="2779713"/>
          <p14:tracePt t="144563" x="5862638" y="2797175"/>
          <p14:tracePt t="144579" x="5808663" y="2824163"/>
          <p14:tracePt t="144596" x="5727700" y="2859088"/>
          <p14:tracePt t="144612" x="5629275" y="2886075"/>
          <p14:tracePt t="144629" x="5503863" y="2913063"/>
          <p14:tracePt t="144645" x="5459413" y="2913063"/>
          <p14:tracePt t="144662" x="5432425" y="2913063"/>
          <p14:tracePt t="144679" x="5397500" y="2913063"/>
          <p14:tracePt t="144696" x="5370513" y="2905125"/>
          <p14:tracePt t="144712" x="5334000" y="2886075"/>
          <p14:tracePt t="144729" x="5316538" y="2878138"/>
          <p14:tracePt t="144746" x="5280025" y="2859088"/>
          <p14:tracePt t="144762" x="5262563" y="2859088"/>
          <p14:tracePt t="144779" x="5245100" y="2841625"/>
          <p14:tracePt t="144796" x="5226050" y="2841625"/>
          <p14:tracePt t="144813" x="5199063" y="2832100"/>
          <p14:tracePt t="144829" x="5154613" y="2832100"/>
          <p14:tracePt t="144846" x="5127625" y="2832100"/>
          <p14:tracePt t="144862" x="5100638" y="2832100"/>
          <p14:tracePt t="144879" x="5083175" y="2832100"/>
          <p14:tracePt t="144896" x="5073650" y="2824163"/>
          <p14:tracePt t="144912" x="5065713" y="2824163"/>
          <p14:tracePt t="144929" x="5056188" y="2824163"/>
          <p14:tracePt t="144946" x="5046663" y="2814638"/>
          <p14:tracePt t="144962" x="5038725" y="2814638"/>
          <p14:tracePt t="144979" x="5019675" y="2806700"/>
          <p14:tracePt t="144996" x="5002213" y="2787650"/>
          <p14:tracePt t="145012" x="4984750" y="2779713"/>
          <p14:tracePt t="145029" x="4975225" y="2760663"/>
          <p14:tracePt t="145062" x="4965700" y="2752725"/>
          <p14:tracePt t="145079" x="4957763" y="2743200"/>
          <p14:tracePt t="145101" x="4948238" y="2743200"/>
          <p14:tracePt t="145125" x="4940300" y="2743200"/>
          <p14:tracePt t="145142" x="4921250" y="2733675"/>
          <p14:tracePt t="145158" x="4913313" y="2733675"/>
          <p14:tracePt t="145173" x="4903788" y="2733675"/>
          <p14:tracePt t="145182" x="4894263" y="2733675"/>
          <p14:tracePt t="145198" x="4886325" y="2733675"/>
          <p14:tracePt t="145212" x="4876800" y="2743200"/>
          <p14:tracePt t="145229" x="4859338" y="2752725"/>
          <p14:tracePt t="145246" x="4840288" y="2760663"/>
          <p14:tracePt t="145262" x="4805363" y="2779713"/>
          <p14:tracePt t="145279" x="4787900" y="2787650"/>
          <p14:tracePt t="145296" x="4760913" y="2787650"/>
          <p14:tracePt t="145313" x="4724400" y="2797175"/>
          <p14:tracePt t="145329" x="4714875" y="2806700"/>
          <p14:tracePt t="145346" x="4706938" y="2806700"/>
          <p14:tracePt t="145363" x="4687888" y="2814638"/>
          <p14:tracePt t="145379" x="4643438" y="2824163"/>
          <p14:tracePt t="145396" x="4608513" y="2832100"/>
          <p14:tracePt t="145413" x="4572000" y="2841625"/>
          <p14:tracePt t="145429" x="4545013" y="2851150"/>
          <p14:tracePt t="145446" x="4535488" y="2859088"/>
          <p14:tracePt t="145462" x="4508500" y="2878138"/>
          <p14:tracePt t="145479" x="4500563" y="2886075"/>
          <p14:tracePt t="145496" x="4483100" y="2895600"/>
          <p14:tracePt t="145512" x="4473575" y="2905125"/>
          <p14:tracePt t="145529" x="4464050" y="2913063"/>
          <p14:tracePt t="145546" x="4446588" y="2922588"/>
          <p14:tracePt t="145562" x="4437063" y="2932113"/>
          <p14:tracePt t="145579" x="4429125" y="2949575"/>
          <p14:tracePt t="145596" x="4419600" y="2959100"/>
          <p14:tracePt t="145612" x="4410075" y="2967038"/>
          <p14:tracePt t="145629" x="4402138" y="2976563"/>
          <p14:tracePt t="145646" x="4402138" y="2984500"/>
          <p14:tracePt t="145662" x="4402138" y="2994025"/>
          <p14:tracePt t="145696" x="4392613" y="3003550"/>
          <p14:tracePt t="145712" x="4392613" y="3011488"/>
          <p14:tracePt t="145729" x="4383088" y="3021013"/>
          <p14:tracePt t="145746" x="4383088" y="3038475"/>
          <p14:tracePt t="145762" x="4383088" y="3057525"/>
          <p14:tracePt t="145779" x="4383088" y="3065463"/>
          <p14:tracePt t="145796" x="4383088" y="3084513"/>
          <p14:tracePt t="145829" x="4383088" y="3101975"/>
          <p14:tracePt t="145863" x="4383088" y="3119438"/>
          <p14:tracePt t="145879" x="4383088" y="3128963"/>
          <p14:tracePt t="145896" x="4392613" y="3146425"/>
          <p14:tracePt t="145912" x="4402138" y="3155950"/>
          <p14:tracePt t="145929" x="4410075" y="3163888"/>
          <p14:tracePt t="145950" x="4410075" y="3173413"/>
          <p14:tracePt t="145966" x="4419600" y="3182938"/>
          <p14:tracePt t="145979" x="4429125" y="3182938"/>
          <p14:tracePt t="145996" x="4437063" y="3200400"/>
          <p14:tracePt t="146013" x="4456113" y="3217863"/>
          <p14:tracePt t="146029" x="4473575" y="3227388"/>
          <p14:tracePt t="146046" x="4491038" y="3244850"/>
          <p14:tracePt t="146063" x="4500563" y="3271838"/>
          <p14:tracePt t="146079" x="4527550" y="3298825"/>
          <p14:tracePt t="146096" x="4545013" y="3308350"/>
          <p14:tracePt t="146113" x="4554538" y="3316288"/>
          <p14:tracePt t="146129" x="4572000" y="3325813"/>
          <p14:tracePt t="146146" x="4572000" y="3343275"/>
          <p14:tracePt t="146163" x="4589463" y="3362325"/>
          <p14:tracePt t="146196" x="4598988" y="3370263"/>
          <p14:tracePt t="146213" x="4608513" y="3370263"/>
          <p14:tracePt t="146238" x="4616450" y="3370263"/>
          <p14:tracePt t="146246" x="4625975" y="3370263"/>
          <p14:tracePt t="146262" x="4635500" y="3379788"/>
          <p14:tracePt t="146279" x="4660900" y="3379788"/>
          <p14:tracePt t="146296" x="4670425" y="3389313"/>
          <p14:tracePt t="146313" x="4687888" y="3389313"/>
          <p14:tracePt t="146329" x="4687888" y="3397250"/>
          <p14:tracePt t="146346" x="4706938" y="3397250"/>
          <p14:tracePt t="146363" x="4714875" y="3397250"/>
          <p14:tracePt t="146379" x="4733925" y="3397250"/>
          <p14:tracePt t="146396" x="4751388" y="3397250"/>
          <p14:tracePt t="146413" x="4778375" y="3397250"/>
          <p14:tracePt t="146429" x="4840288" y="3397250"/>
          <p14:tracePt t="146446" x="4859338" y="3397250"/>
          <p14:tracePt t="146463" x="4876800" y="3397250"/>
          <p14:tracePt t="146479" x="4886325" y="3397250"/>
          <p14:tracePt t="146517" x="4894263" y="3397250"/>
          <p14:tracePt t="146529" x="4894263" y="3406775"/>
          <p14:tracePt t="146546" x="4913313" y="3406775"/>
          <p14:tracePt t="146563" x="4921250" y="3406775"/>
          <p14:tracePt t="146579" x="4940300" y="3406775"/>
          <p14:tracePt t="146596" x="4948238" y="3416300"/>
          <p14:tracePt t="146613" x="4957763" y="3416300"/>
          <p14:tracePt t="146629" x="4975225" y="3424238"/>
          <p14:tracePt t="146646" x="4984750" y="3424238"/>
          <p14:tracePt t="146742" x="4975225" y="3424238"/>
          <p14:tracePt t="146750" x="4940300" y="3416300"/>
          <p14:tracePt t="146758" x="4886325" y="3406775"/>
          <p14:tracePt t="146766" x="4849813" y="3397250"/>
          <p14:tracePt t="146779" x="4795838" y="3389313"/>
          <p14:tracePt t="146796" x="4714875" y="3370263"/>
          <p14:tracePt t="146813" x="4679950" y="3352800"/>
          <p14:tracePt t="146829" x="4643438" y="3335338"/>
          <p14:tracePt t="146846" x="4616450" y="3325813"/>
          <p14:tracePt t="146863" x="4608513" y="3316288"/>
          <p14:tracePt t="146958" x="4616450" y="3316288"/>
          <p14:tracePt t="146966" x="4635500" y="3316288"/>
          <p14:tracePt t="146974" x="4679950" y="3316288"/>
          <p14:tracePt t="146982" x="4714875" y="3325813"/>
          <p14:tracePt t="146996" x="4768850" y="3335338"/>
          <p14:tracePt t="147013" x="4867275" y="3343275"/>
          <p14:tracePt t="147029" x="4957763" y="3352800"/>
          <p14:tracePt t="147046" x="4965700" y="3352800"/>
          <p14:tracePt t="147134" x="4940300" y="3352800"/>
          <p14:tracePt t="147141" x="4903788" y="3352800"/>
          <p14:tracePt t="147150" x="4849813" y="3352800"/>
          <p14:tracePt t="147163" x="4805363" y="3352800"/>
          <p14:tracePt t="147179" x="4760913" y="3352800"/>
          <p14:tracePt t="147196" x="4733925" y="3352800"/>
          <p14:tracePt t="147213" x="4724400" y="3352800"/>
          <p14:tracePt t="147294" x="4733925" y="3352800"/>
          <p14:tracePt t="147302" x="4741863" y="3352800"/>
          <p14:tracePt t="147313" x="4751388" y="3362325"/>
          <p14:tracePt t="147329" x="4760913" y="3362325"/>
          <p14:tracePt t="147346" x="4768850" y="3362325"/>
          <p14:tracePt t="147438" x="4768850" y="3370263"/>
          <p14:tracePt t="147502" x="4768850" y="3389313"/>
          <p14:tracePt t="147510" x="4787900" y="3389313"/>
          <p14:tracePt t="147518" x="4805363" y="3389313"/>
          <p14:tracePt t="147529" x="4813300" y="3389313"/>
          <p14:tracePt t="147546" x="4832350" y="3389313"/>
          <p14:tracePt t="147630" x="4840288" y="3389313"/>
          <p14:tracePt t="147646" x="4849813" y="3389313"/>
          <p14:tracePt t="147702" x="4859338" y="3389313"/>
          <p14:tracePt t="147718" x="4876800" y="3389313"/>
          <p14:tracePt t="147726" x="4886325" y="3389313"/>
          <p14:tracePt t="147742" x="4894263" y="3389313"/>
          <p14:tracePt t="147822" x="4903788" y="3389313"/>
          <p14:tracePt t="147838" x="4913313" y="3389313"/>
          <p14:tracePt t="148094" x="4921250" y="3389313"/>
          <p14:tracePt t="148110" x="4930775" y="3389313"/>
          <p14:tracePt t="148118" x="4940300" y="3389313"/>
          <p14:tracePt t="148130" x="4948238" y="3389313"/>
          <p14:tracePt t="148146" x="4965700" y="3389313"/>
          <p14:tracePt t="148222" x="4975225" y="3389313"/>
          <p14:tracePt t="148254" x="4965700" y="3389313"/>
          <p14:tracePt t="148270" x="4957763" y="3379788"/>
          <p14:tracePt t="148278" x="4948238" y="3370263"/>
          <p14:tracePt t="148286" x="4930775" y="3370263"/>
          <p14:tracePt t="148310" x="4930775" y="3362325"/>
          <p14:tracePt t="148318" x="4921250" y="3352800"/>
          <p14:tracePt t="148373" x="4921250" y="3343275"/>
          <p14:tracePt t="148478" x="4930775" y="3343275"/>
          <p14:tracePt t="148485" x="4940300" y="3343275"/>
          <p14:tracePt t="148496" x="4957763" y="3343275"/>
          <p14:tracePt t="148513" x="5011738" y="3343275"/>
          <p14:tracePt t="148530" x="5065713" y="3343275"/>
          <p14:tracePt t="148546" x="5110163" y="3343275"/>
          <p14:tracePt t="148563" x="5181600" y="3343275"/>
          <p14:tracePt t="148580" x="5235575" y="3343275"/>
          <p14:tracePt t="148596" x="5270500" y="3343275"/>
          <p14:tracePt t="148613" x="5307013" y="3343275"/>
          <p14:tracePt t="148630" x="5378450" y="3343275"/>
          <p14:tracePt t="148646" x="5432425" y="3343275"/>
          <p14:tracePt t="148663" x="5503863" y="3343275"/>
          <p14:tracePt t="148680" x="5602288" y="3343275"/>
          <p14:tracePt t="148696" x="5719763" y="3343275"/>
          <p14:tracePt t="148713" x="5854700" y="3343275"/>
          <p14:tracePt t="148730" x="5961063" y="3343275"/>
          <p14:tracePt t="148746" x="6051550" y="3343275"/>
          <p14:tracePt t="148763" x="6105525" y="3343275"/>
          <p14:tracePt t="148780" x="6167438" y="3335338"/>
          <p14:tracePt t="148796" x="6211888" y="3325813"/>
          <p14:tracePt t="148813" x="6257925" y="3308350"/>
          <p14:tracePt t="148830" x="6302375" y="3281363"/>
          <p14:tracePt t="148846" x="6337300" y="3263900"/>
          <p14:tracePt t="148863" x="6373813" y="3263900"/>
          <p14:tracePt t="148880" x="6400800" y="3244850"/>
          <p14:tracePt t="148896" x="6418263" y="3244850"/>
          <p14:tracePt t="148974" x="6418263" y="3227388"/>
          <p14:tracePt t="148982" x="6400800" y="3217863"/>
          <p14:tracePt t="148990" x="6373813" y="3200400"/>
          <p14:tracePt t="148998" x="6337300" y="3190875"/>
          <p14:tracePt t="149013" x="6275388" y="3173413"/>
          <p14:tracePt t="149030" x="6024563" y="3111500"/>
          <p14:tracePt t="149046" x="5872163" y="3092450"/>
          <p14:tracePt t="149063" x="5719763" y="3084513"/>
          <p14:tracePt t="149080" x="5638800" y="3074988"/>
          <p14:tracePt t="149096" x="5584825" y="3074988"/>
          <p14:tracePt t="149113" x="5557838" y="3074988"/>
          <p14:tracePt t="149130" x="5540375" y="3074988"/>
          <p14:tracePt t="149146" x="5513388" y="3074988"/>
          <p14:tracePt t="149163" x="5449888" y="3074988"/>
          <p14:tracePt t="149180" x="5360988" y="3074988"/>
          <p14:tracePt t="149196" x="5262563" y="3074988"/>
          <p14:tracePt t="149214" x="5172075" y="3074988"/>
          <p14:tracePt t="149230" x="5145088" y="3084513"/>
          <p14:tracePt t="149246" x="5110163" y="3092450"/>
          <p14:tracePt t="149263" x="5073650" y="3092450"/>
          <p14:tracePt t="149280" x="5038725" y="3111500"/>
          <p14:tracePt t="149296" x="4992688" y="3111500"/>
          <p14:tracePt t="149313" x="4948238" y="3111500"/>
          <p14:tracePt t="149330" x="4930775" y="3119438"/>
          <p14:tracePt t="149346" x="4921250" y="3119438"/>
          <p14:tracePt t="149363" x="4921250" y="3128963"/>
          <p14:tracePt t="149380" x="4913313" y="3128963"/>
          <p14:tracePt t="149397" x="4894263" y="3136900"/>
          <p14:tracePt t="149413" x="4894263" y="3146425"/>
          <p14:tracePt t="149430" x="4886325" y="3155950"/>
          <p14:tracePt t="149446" x="4886325" y="3163888"/>
          <p14:tracePt t="149463" x="4886325" y="3173413"/>
          <p14:tracePt t="149480" x="4886325" y="3190875"/>
          <p14:tracePt t="149496" x="4894263" y="3209925"/>
          <p14:tracePt t="149513" x="4930775" y="3227388"/>
          <p14:tracePt t="149530" x="4975225" y="3244850"/>
          <p14:tracePt t="149546" x="5046663" y="3263900"/>
          <p14:tracePt t="149563" x="5127625" y="3271838"/>
          <p14:tracePt t="149580" x="5235575" y="3281363"/>
          <p14:tracePt t="149597" x="5324475" y="3298825"/>
          <p14:tracePt t="149614" x="5405438" y="3308350"/>
          <p14:tracePt t="149630" x="5459413" y="3308350"/>
          <p14:tracePt t="149646" x="5503863" y="3308350"/>
          <p14:tracePt t="149663" x="5567363" y="3298825"/>
          <p14:tracePt t="149680" x="5656263" y="3281363"/>
          <p14:tracePt t="149696" x="5773738" y="3244850"/>
          <p14:tracePt t="149713" x="5880100" y="3217863"/>
          <p14:tracePt t="149730" x="5988050" y="3200400"/>
          <p14:tracePt t="149746" x="6069013" y="3190875"/>
          <p14:tracePt t="149763" x="6132513" y="3173413"/>
          <p14:tracePt t="149780" x="6149975" y="3173413"/>
          <p14:tracePt t="149797" x="6159500" y="3173413"/>
          <p14:tracePt t="149813" x="6167438" y="3163888"/>
          <p14:tracePt t="149846" x="6184900" y="3155950"/>
          <p14:tracePt t="149863" x="6184900" y="3146425"/>
          <p14:tracePt t="149880" x="6194425" y="3146425"/>
          <p14:tracePt t="149897" x="6203950" y="3136900"/>
          <p14:tracePt t="149930" x="6203950" y="3128963"/>
          <p14:tracePt t="149950" x="6203950" y="3119438"/>
          <p14:tracePt t="149966" x="6194425" y="3111500"/>
          <p14:tracePt t="149980" x="6176963" y="3101975"/>
          <p14:tracePt t="149997" x="6105525" y="3101975"/>
          <p14:tracePt t="150014" x="5926138" y="3101975"/>
          <p14:tracePt t="150030" x="5781675" y="3101975"/>
          <p14:tracePt t="150047" x="5675313" y="3101975"/>
          <p14:tracePt t="150063" x="5575300" y="3101975"/>
          <p14:tracePt t="150080" x="5495925" y="3101975"/>
          <p14:tracePt t="150097" x="5387975" y="3101975"/>
          <p14:tracePt t="150113" x="5280025" y="3101975"/>
          <p14:tracePt t="150130" x="5145088" y="3092450"/>
          <p14:tracePt t="150147" x="5038725" y="3084513"/>
          <p14:tracePt t="150163" x="5002213" y="3074988"/>
          <p14:tracePt t="150180" x="4984750" y="3074988"/>
          <p14:tracePt t="150197" x="4975225" y="3074988"/>
          <p14:tracePt t="150214" x="4940300" y="3074988"/>
          <p14:tracePt t="150230" x="4921250" y="3074988"/>
          <p14:tracePt t="150247" x="4886325" y="3084513"/>
          <p14:tracePt t="150263" x="4859338" y="3092450"/>
          <p14:tracePt t="150280" x="4859338" y="3101975"/>
          <p14:tracePt t="150313" x="4849813" y="3111500"/>
          <p14:tracePt t="150330" x="4849813" y="3119438"/>
          <p14:tracePt t="150346" x="4849813" y="3128963"/>
          <p14:tracePt t="150363" x="4849813" y="3136900"/>
          <p14:tracePt t="150380" x="4849813" y="3155950"/>
          <p14:tracePt t="150397" x="4867275" y="3173413"/>
          <p14:tracePt t="150414" x="4886325" y="3209925"/>
          <p14:tracePt t="150430" x="4894263" y="3217863"/>
          <p14:tracePt t="150470" x="4903788" y="3227388"/>
          <p14:tracePt t="150518" x="4913313" y="3236913"/>
          <p14:tracePt t="150574" x="4921250" y="3236913"/>
          <p14:tracePt t="150590" x="4930775" y="3236913"/>
          <p14:tracePt t="150598" x="4940300" y="3236913"/>
          <p14:tracePt t="150606" x="4948238" y="3236913"/>
          <p14:tracePt t="150614" x="4957763" y="3236913"/>
          <p14:tracePt t="150630" x="4975225" y="3236913"/>
          <p14:tracePt t="150647" x="4984750" y="3236913"/>
          <p14:tracePt t="150663" x="5002213" y="3227388"/>
          <p14:tracePt t="150680" x="5019675" y="3227388"/>
          <p14:tracePt t="150697" x="5056188" y="3227388"/>
          <p14:tracePt t="150713" x="5110163" y="3227388"/>
          <p14:tracePt t="150730" x="5181600" y="3227388"/>
          <p14:tracePt t="150747" x="5262563" y="3227388"/>
          <p14:tracePt t="150764" x="5351463" y="3236913"/>
          <p14:tracePt t="150780" x="5449888" y="3244850"/>
          <p14:tracePt t="150797" x="5557838" y="3263900"/>
          <p14:tracePt t="150814" x="5710238" y="3263900"/>
          <p14:tracePt t="150830" x="5818188" y="3271838"/>
          <p14:tracePt t="150847" x="5907088" y="3281363"/>
          <p14:tracePt t="150863" x="6007100" y="3298825"/>
          <p14:tracePt t="150880" x="6096000" y="3298825"/>
          <p14:tracePt t="150897" x="6184900" y="3298825"/>
          <p14:tracePt t="150913" x="6221413" y="3298825"/>
          <p14:tracePt t="151022" x="6230938" y="3298825"/>
          <p14:tracePt t="151038" x="6221413" y="3281363"/>
          <p14:tracePt t="151046" x="6194425" y="3281363"/>
          <p14:tracePt t="151054" x="6159500" y="3281363"/>
          <p14:tracePt t="151063" x="6113463" y="3281363"/>
          <p14:tracePt t="151080" x="5988050" y="3281363"/>
          <p14:tracePt t="151097" x="5835650" y="3281363"/>
          <p14:tracePt t="151113" x="5675313" y="3281363"/>
          <p14:tracePt t="151130" x="5567363" y="3281363"/>
          <p14:tracePt t="151147" x="5503863" y="3263900"/>
          <p14:tracePt t="151164" x="5422900" y="3244850"/>
          <p14:tracePt t="151180" x="5351463" y="3217863"/>
          <p14:tracePt t="151197" x="5270500" y="3163888"/>
          <p14:tracePt t="151214" x="5164138" y="3084513"/>
          <p14:tracePt t="151230" x="5110163" y="3038475"/>
          <p14:tracePt t="151247" x="5100638" y="3030538"/>
          <p14:tracePt t="151264" x="5083175" y="3011488"/>
          <p14:tracePt t="151280" x="5073650" y="2994025"/>
          <p14:tracePt t="151297" x="5065713" y="2976563"/>
          <p14:tracePt t="151314" x="5065713" y="2967038"/>
          <p14:tracePt t="151330" x="5046663" y="2949575"/>
          <p14:tracePt t="151347" x="5038725" y="2932113"/>
          <p14:tracePt t="151364" x="5029200" y="2922588"/>
          <p14:tracePt t="151380" x="5029200" y="2905125"/>
          <p14:tracePt t="151397" x="5011738" y="2895600"/>
          <p14:tracePt t="151454" x="5002213" y="2886075"/>
          <p14:tracePt t="151462" x="4992688" y="2886075"/>
          <p14:tracePt t="151470" x="4984750" y="2886075"/>
          <p14:tracePt t="151480" x="4965700" y="2886075"/>
          <p14:tracePt t="151497" x="4948238" y="2886075"/>
          <p14:tracePt t="151513" x="4940300" y="2886075"/>
          <p14:tracePt t="151566" x="4930775" y="2878138"/>
          <p14:tracePt t="151582" x="4921250" y="2868613"/>
          <p14:tracePt t="151590" x="4913313" y="2859088"/>
          <p14:tracePt t="151599" x="4903788" y="2851150"/>
          <p14:tracePt t="151614" x="4894263" y="2841625"/>
          <p14:tracePt t="151630" x="4886325" y="2824163"/>
          <p14:tracePt t="151647" x="4886325" y="2814638"/>
          <p14:tracePt t="151663" x="4886325" y="2787650"/>
          <p14:tracePt t="151680" x="4886325" y="2770188"/>
          <p14:tracePt t="151697" x="4894263" y="2752725"/>
          <p14:tracePt t="151713" x="4921250" y="2733675"/>
          <p14:tracePt t="151730" x="4957763" y="2716213"/>
          <p14:tracePt t="151747" x="4975225" y="2706688"/>
          <p14:tracePt t="151764" x="5011738" y="2689225"/>
          <p14:tracePt t="151780" x="5038725" y="2671763"/>
          <p14:tracePt t="151797" x="5073650" y="2671763"/>
          <p14:tracePt t="151814" x="5118100" y="2654300"/>
          <p14:tracePt t="151830" x="5137150" y="2644775"/>
          <p14:tracePt t="151847" x="5181600" y="2635250"/>
          <p14:tracePt t="151863" x="5208588" y="2617788"/>
          <p14:tracePt t="151880" x="5226050" y="2617788"/>
          <p14:tracePt t="151897" x="5262563" y="2617788"/>
          <p14:tracePt t="151914" x="5316538" y="2608263"/>
          <p14:tracePt t="151930" x="5387975" y="2590800"/>
          <p14:tracePt t="151947" x="5449888" y="2590800"/>
          <p14:tracePt t="151964" x="5522913" y="2581275"/>
          <p14:tracePt t="151980" x="5575300" y="2573338"/>
          <p14:tracePt t="151997" x="5621338" y="2563813"/>
          <p14:tracePt t="152014" x="5692775" y="2563813"/>
          <p14:tracePt t="152030" x="5746750" y="2563813"/>
          <p14:tracePt t="152047" x="5808663" y="2563813"/>
          <p14:tracePt t="152064" x="5854700" y="2563813"/>
          <p14:tracePt t="152080" x="5880100" y="2563813"/>
          <p14:tracePt t="152097" x="5907088" y="2573338"/>
          <p14:tracePt t="152114" x="5934075" y="2590800"/>
          <p14:tracePt t="152130" x="5961063" y="2608263"/>
          <p14:tracePt t="152147" x="5980113" y="2617788"/>
          <p14:tracePt t="152164" x="6024563" y="2635250"/>
          <p14:tracePt t="152180" x="6051550" y="2654300"/>
          <p14:tracePt t="152197" x="6069013" y="2662238"/>
          <p14:tracePt t="152214" x="6078538" y="2671763"/>
          <p14:tracePt t="152230" x="6078538" y="2689225"/>
          <p14:tracePt t="152247" x="6078538" y="2706688"/>
          <p14:tracePt t="152264" x="6086475" y="2716213"/>
          <p14:tracePt t="152280" x="6086475" y="2733675"/>
          <p14:tracePt t="152314" x="6086475" y="2743200"/>
          <p14:tracePt t="152326" x="6086475" y="2752725"/>
          <p14:tracePt t="152342" x="6086475" y="2770188"/>
          <p14:tracePt t="152350" x="6069013" y="2779713"/>
          <p14:tracePt t="152364" x="6059488" y="2787650"/>
          <p14:tracePt t="152380" x="6042025" y="2814638"/>
          <p14:tracePt t="152397" x="6032500" y="2832100"/>
          <p14:tracePt t="152414" x="6007100" y="2859088"/>
          <p14:tracePt t="152430" x="5970588" y="2868613"/>
          <p14:tracePt t="152447" x="5926138" y="2886075"/>
          <p14:tracePt t="152464" x="5880100" y="2905125"/>
          <p14:tracePt t="152480" x="5845175" y="2922588"/>
          <p14:tracePt t="152497" x="5791200" y="2932113"/>
          <p14:tracePt t="152514" x="5727700" y="2949575"/>
          <p14:tracePt t="152530" x="5638800" y="2967038"/>
          <p14:tracePt t="152547" x="5557838" y="2976563"/>
          <p14:tracePt t="152564" x="5459413" y="2984500"/>
          <p14:tracePt t="152580" x="5405438" y="2984500"/>
          <p14:tracePt t="152597" x="5307013" y="2984500"/>
          <p14:tracePt t="152614" x="5154613" y="2967038"/>
          <p14:tracePt t="152630" x="5073650" y="2959100"/>
          <p14:tracePt t="152647" x="5002213" y="2940050"/>
          <p14:tracePt t="152664" x="4965700" y="2932113"/>
          <p14:tracePt t="152680" x="4940300" y="2922588"/>
          <p14:tracePt t="152697" x="4913313" y="2895600"/>
          <p14:tracePt t="152714" x="4886325" y="2878138"/>
          <p14:tracePt t="152730" x="4886325" y="2859088"/>
          <p14:tracePt t="152747" x="4886325" y="2832100"/>
          <p14:tracePt t="152764" x="4886325" y="2797175"/>
          <p14:tracePt t="152781" x="4894263" y="2770188"/>
          <p14:tracePt t="152797" x="4921250" y="2743200"/>
          <p14:tracePt t="152815" x="4975225" y="2698750"/>
          <p14:tracePt t="152830" x="5038725" y="2671763"/>
          <p14:tracePt t="152847" x="5137150" y="2662238"/>
          <p14:tracePt t="152864" x="5253038" y="2662238"/>
          <p14:tracePt t="152880" x="5343525" y="2662238"/>
          <p14:tracePt t="152897" x="5360988" y="2662238"/>
          <p14:tracePt t="152914" x="5370513" y="2662238"/>
          <p14:tracePt t="152947" x="5370513" y="2671763"/>
          <p14:tracePt t="152964" x="5370513" y="2689225"/>
          <p14:tracePt t="152981" x="5360988" y="2689225"/>
          <p14:tracePt t="152997" x="5316538" y="2706688"/>
          <p14:tracePt t="153014" x="5181600" y="2725738"/>
          <p14:tracePt t="153030" x="5073650" y="2725738"/>
          <p14:tracePt t="153047" x="4984750" y="2725738"/>
          <p14:tracePt t="153064" x="4930775" y="2725738"/>
          <p14:tracePt t="153080" x="4894263" y="2733675"/>
          <p14:tracePt t="153097" x="4867275" y="2743200"/>
          <p14:tracePt t="153114" x="4849813" y="2760663"/>
          <p14:tracePt t="153131" x="4805363" y="2760663"/>
          <p14:tracePt t="153147" x="4741863" y="2787650"/>
          <p14:tracePt t="153164" x="4679950" y="2806700"/>
          <p14:tracePt t="153180" x="4643438" y="2814638"/>
          <p14:tracePt t="153197" x="4616450" y="2824163"/>
          <p14:tracePt t="153214" x="4589463" y="2841625"/>
          <p14:tracePt t="153231" x="4581525" y="2841625"/>
          <p14:tracePt t="153264" x="4562475" y="2851150"/>
          <p14:tracePt t="153286" x="4554538" y="2859088"/>
          <p14:tracePt t="153297" x="4535488" y="2868613"/>
          <p14:tracePt t="153314" x="4527550" y="2868613"/>
          <p14:tracePt t="153318" x="4518025" y="2868613"/>
          <p14:tracePt t="153330" x="4508500" y="2878138"/>
          <p14:tracePt t="153347" x="4491038" y="2886075"/>
          <p14:tracePt t="153364" x="4473575" y="2905125"/>
          <p14:tracePt t="153381" x="4464050" y="2913063"/>
          <p14:tracePt t="153397" x="4456113" y="2932113"/>
          <p14:tracePt t="153414" x="4446588" y="2949575"/>
          <p14:tracePt t="153431" x="4446588" y="2959100"/>
          <p14:tracePt t="153447" x="4446588" y="2967038"/>
          <p14:tracePt t="153464" x="4446588" y="2976563"/>
          <p14:tracePt t="153486" x="4446588" y="2984500"/>
          <p14:tracePt t="153502" x="4446588" y="2994025"/>
          <p14:tracePt t="153518" x="4446588" y="3003550"/>
          <p14:tracePt t="153530" x="4446588" y="3011488"/>
          <p14:tracePt t="153547" x="4446588" y="3030538"/>
          <p14:tracePt t="153564" x="4456113" y="3057525"/>
          <p14:tracePt t="153580" x="4456113" y="3092450"/>
          <p14:tracePt t="153597" x="4473575" y="3119438"/>
          <p14:tracePt t="153614" x="4483100" y="3155950"/>
          <p14:tracePt t="153630" x="4500563" y="3182938"/>
          <p14:tracePt t="153647" x="4508500" y="3200400"/>
          <p14:tracePt t="153664" x="4527550" y="3217863"/>
          <p14:tracePt t="153681" x="4535488" y="3217863"/>
          <p14:tracePt t="153697" x="4545013" y="3236913"/>
          <p14:tracePt t="153714" x="4554538" y="3244850"/>
          <p14:tracePt t="153731" x="4562475" y="3254375"/>
          <p14:tracePt t="153747" x="4581525" y="3263900"/>
          <p14:tracePt t="153764" x="4598988" y="3271838"/>
          <p14:tracePt t="153781" x="4608513" y="3271838"/>
          <p14:tracePt t="153797" x="4625975" y="3281363"/>
          <p14:tracePt t="153814" x="4652963" y="3298825"/>
          <p14:tracePt t="153830" x="4670425" y="3316288"/>
          <p14:tracePt t="153847" x="4697413" y="3316288"/>
          <p14:tracePt t="153864" x="4714875" y="3325813"/>
          <p14:tracePt t="153881" x="4724400" y="3335338"/>
          <p14:tracePt t="153897" x="4733925" y="3335338"/>
          <p14:tracePt t="153914" x="4741863" y="3343275"/>
          <p14:tracePt t="153947" x="4760913" y="3352800"/>
          <p14:tracePt t="153981" x="4768850" y="3352800"/>
          <p14:tracePt t="154006" x="4768850" y="3362325"/>
          <p14:tracePt t="154015" x="4778375" y="3370263"/>
          <p14:tracePt t="154039" x="4795838" y="3379788"/>
          <p14:tracePt t="154078" x="4805363" y="3389313"/>
          <p14:tracePt t="154102" x="4822825" y="3397250"/>
          <p14:tracePt t="154126" x="4832350" y="3397250"/>
          <p14:tracePt t="154134" x="4840288" y="3397250"/>
          <p14:tracePt t="154150" x="4849813" y="3397250"/>
          <p14:tracePt t="154158" x="4859338" y="3397250"/>
          <p14:tracePt t="154190" x="4867275" y="3397250"/>
          <p14:tracePt t="154222" x="4886325" y="3397250"/>
          <p14:tracePt t="154239" x="4894263" y="3397250"/>
          <p14:tracePt t="154246" x="4894263" y="3406775"/>
          <p14:tracePt t="154599" x="4903788" y="3406775"/>
          <p14:tracePt t="154614" x="4903788" y="3389313"/>
          <p14:tracePt t="154630" x="4903788" y="3379788"/>
          <p14:tracePt t="154639" x="4903788" y="3370263"/>
          <p14:tracePt t="154647" x="4903788" y="3362325"/>
          <p14:tracePt t="154664" x="4894263" y="3335338"/>
          <p14:tracePt t="154681" x="4886325" y="3316288"/>
          <p14:tracePt t="154698" x="4886325" y="3308350"/>
          <p14:tracePt t="154714" x="4876800" y="3298825"/>
          <p14:tracePt t="154731" x="4876800" y="3289300"/>
          <p14:tracePt t="154764" x="4876800" y="3281363"/>
          <p14:tracePt t="154830" x="4876800" y="3271838"/>
          <p14:tracePt t="154887" x="4876800" y="3263900"/>
          <p14:tracePt t="154911" x="4876800" y="3254375"/>
          <p14:tracePt t="154935" x="4876800" y="3244850"/>
          <p14:tracePt t="154967" x="4876800" y="3236913"/>
          <p14:tracePt t="155007" x="4886325" y="3217863"/>
          <p14:tracePt t="155031" x="4894263" y="3217863"/>
          <p14:tracePt t="155047" x="4894263" y="3209925"/>
          <p14:tracePt t="155063" x="4903788" y="3200400"/>
          <p14:tracePt t="155087" x="4913313" y="3190875"/>
          <p14:tracePt t="155102" x="4930775" y="3182938"/>
          <p14:tracePt t="155119" x="4940300" y="3182938"/>
          <p14:tracePt t="155127" x="4948238" y="3182938"/>
          <p14:tracePt t="155142" x="4957763" y="3182938"/>
          <p14:tracePt t="155159" x="4965700" y="3182938"/>
          <p14:tracePt t="155167" x="4984750" y="3173413"/>
          <p14:tracePt t="155181" x="4992688" y="3173413"/>
          <p14:tracePt t="155198" x="5046663" y="3163888"/>
          <p14:tracePt t="155214" x="5199063" y="3136900"/>
          <p14:tracePt t="155231" x="5316538" y="3128963"/>
          <p14:tracePt t="155247" x="5378450" y="3119438"/>
          <p14:tracePt t="155264" x="5414963" y="3111500"/>
          <p14:tracePt t="155281" x="5449888" y="3111500"/>
          <p14:tracePt t="155297" x="5486400" y="3111500"/>
          <p14:tracePt t="155314" x="5530850" y="3111500"/>
          <p14:tracePt t="155331" x="5584825" y="3111500"/>
          <p14:tracePt t="155348" x="5638800" y="3111500"/>
          <p14:tracePt t="155364" x="5692775" y="3111500"/>
          <p14:tracePt t="155381" x="5746750" y="3111500"/>
          <p14:tracePt t="155398" x="5808663" y="3111500"/>
          <p14:tracePt t="155415" x="5907088" y="3111500"/>
          <p14:tracePt t="155431" x="5961063" y="3111500"/>
          <p14:tracePt t="155448" x="5980113" y="3111500"/>
          <p14:tracePt t="155464" x="5988050" y="3111500"/>
          <p14:tracePt t="155497" x="5997575" y="3111500"/>
          <p14:tracePt t="155514" x="6007100" y="3111500"/>
          <p14:tracePt t="155531" x="6032500" y="3111500"/>
          <p14:tracePt t="155548" x="6069013" y="3111500"/>
          <p14:tracePt t="155564" x="6096000" y="3111500"/>
          <p14:tracePt t="155581" x="6113463" y="3111500"/>
          <p14:tracePt t="155597" x="6132513" y="3119438"/>
          <p14:tracePt t="155614" x="6149975" y="3136900"/>
          <p14:tracePt t="155631" x="6159500" y="3136900"/>
          <p14:tracePt t="155664" x="6159500" y="3146425"/>
          <p14:tracePt t="155681" x="6159500" y="3155950"/>
          <p14:tracePt t="155698" x="6159500" y="3173413"/>
          <p14:tracePt t="155714" x="6159500" y="3190875"/>
          <p14:tracePt t="155731" x="6159500" y="3209925"/>
          <p14:tracePt t="155748" x="6149975" y="3217863"/>
          <p14:tracePt t="155764" x="6149975" y="3236913"/>
          <p14:tracePt t="155781" x="6122988" y="3254375"/>
          <p14:tracePt t="155798" x="6078538" y="3281363"/>
          <p14:tracePt t="155815" x="5943600" y="3325813"/>
          <p14:tracePt t="155831" x="5862638" y="3343275"/>
          <p14:tracePt t="155848" x="5791200" y="3352800"/>
          <p14:tracePt t="155864" x="5702300" y="3352800"/>
          <p14:tracePt t="155881" x="5621338" y="3352800"/>
          <p14:tracePt t="155898" x="5540375" y="3352800"/>
          <p14:tracePt t="155914" x="5486400" y="3352800"/>
          <p14:tracePt t="155931" x="5449888" y="3352800"/>
          <p14:tracePt t="155948" x="5432425" y="3352800"/>
          <p14:tracePt t="155964" x="5397500" y="3352800"/>
          <p14:tracePt t="155981" x="5370513" y="3352800"/>
          <p14:tracePt t="155998" x="5334000" y="3343275"/>
          <p14:tracePt t="156014" x="5262563" y="3325813"/>
          <p14:tracePt t="156031" x="5218113" y="3316288"/>
          <p14:tracePt t="156048" x="5181600" y="3308350"/>
          <p14:tracePt t="156064" x="5145088" y="3308350"/>
          <p14:tracePt t="156098" x="5137150" y="3298825"/>
          <p14:tracePt t="156114" x="5127625" y="3298825"/>
          <p14:tracePt t="156131" x="5092700" y="3298825"/>
          <p14:tracePt t="156148" x="5065713" y="3298825"/>
          <p14:tracePt t="156164" x="5038725" y="3298825"/>
          <p14:tracePt t="156181" x="5019675" y="3298825"/>
          <p14:tracePt t="156215" x="5011738" y="3298825"/>
          <p14:tracePt t="156231" x="4992688" y="3289300"/>
          <p14:tracePt t="156248" x="4975225" y="3289300"/>
          <p14:tracePt t="156264" x="4965700" y="3289300"/>
          <p14:tracePt t="156335" x="4957763" y="3289300"/>
          <p14:tracePt t="156350" x="4948238" y="3289300"/>
          <p14:tracePt t="156367" x="4940300" y="3289300"/>
          <p14:tracePt t="156399" x="4940300" y="3298825"/>
          <p14:tracePt t="156414" x="4940300" y="3308350"/>
          <p14:tracePt t="156431" x="4940300" y="3325813"/>
          <p14:tracePt t="156447" x="4940300" y="3335338"/>
          <p14:tracePt t="156455" x="4940300" y="33528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11239" t="13894" r="8475" b="9915"/>
          <a:stretch/>
        </p:blipFill>
        <p:spPr>
          <a:xfrm>
            <a:off x="-43543" y="174171"/>
            <a:ext cx="12235543" cy="653142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599542" y="309273"/>
            <a:ext cx="8592458" cy="45243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smtClean="0">
                <a:solidFill>
                  <a:srgbClr val="000000"/>
                </a:solidFill>
                <a:latin typeface="Courier New" panose="02070309020205020404" pitchFamily="49" charset="0"/>
              </a:rPr>
              <a:t>% Bug Fixed</a:t>
            </a:r>
          </a:p>
          <a:p>
            <a:r>
              <a:rPr lang="en-US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= 1;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p0 = 15; v0 = -1; t0 = 0;  </a:t>
            </a:r>
          </a:p>
          <a:p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tmax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= 20;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figure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hold </a:t>
            </a:r>
            <a:r>
              <a:rPr lang="en-US" dirty="0">
                <a:solidFill>
                  <a:srgbClr val="A020F0"/>
                </a:solidFill>
                <a:latin typeface="Courier New" panose="02070309020205020404" pitchFamily="49" charset="0"/>
              </a:rPr>
              <a:t>on</a:t>
            </a:r>
          </a:p>
          <a:p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k = [-1:1]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p = p0; v = v0; t = t0; M = [p]; T = [t];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t &lt;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tmax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p = p + k*v*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t = t + 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T = [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T,t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]; </a:t>
            </a:r>
            <a:r>
              <a:rPr lang="en-US" dirty="0">
                <a:solidFill>
                  <a:srgbClr val="228B22"/>
                </a:solidFill>
                <a:latin typeface="Courier New" panose="02070309020205020404" pitchFamily="49" charset="0"/>
              </a:rPr>
              <a:t>% expand T when necessary. This is slow.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M = [</a:t>
            </a:r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M,p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]; </a:t>
            </a:r>
            <a:r>
              <a:rPr lang="en-US" dirty="0">
                <a:solidFill>
                  <a:srgbClr val="228B22"/>
                </a:solidFill>
                <a:latin typeface="Courier New" panose="02070309020205020404" pitchFamily="49" charset="0"/>
              </a:rPr>
              <a:t>% expand M when necessary. This is slow.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</a:p>
          <a:p>
            <a:r>
              <a:rPr lang="fr-FR" dirty="0">
                <a:solidFill>
                  <a:srgbClr val="000000"/>
                </a:solidFill>
                <a:latin typeface="Courier New" panose="02070309020205020404" pitchFamily="49" charset="0"/>
              </a:rPr>
              <a:t>    plot(T, M, T, M, </a:t>
            </a:r>
            <a:r>
              <a:rPr lang="fr-FR" dirty="0">
                <a:solidFill>
                  <a:srgbClr val="A020F0"/>
                </a:solidFill>
                <a:latin typeface="Courier New" panose="02070309020205020404" pitchFamily="49" charset="0"/>
              </a:rPr>
              <a:t>'o'</a:t>
            </a:r>
            <a:r>
              <a:rPr lang="fr-FR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</a:rPr>
              <a:t>end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272"/>
    </mc:Choice>
    <mc:Fallback xmlns="">
      <p:transition spd="slow" advTm="39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61" x="4930775" y="3352800"/>
          <p14:tracePt t="3093" x="4921250" y="3352800"/>
          <p14:tracePt t="3117" x="4903788" y="3343275"/>
          <p14:tracePt t="3133" x="4886325" y="3335338"/>
          <p14:tracePt t="3142" x="4867275" y="3335338"/>
          <p14:tracePt t="3149" x="4859338" y="3335338"/>
          <p14:tracePt t="3157" x="4832350" y="3325813"/>
          <p14:tracePt t="3174" x="4778375" y="3308350"/>
          <p14:tracePt t="3190" x="4714875" y="3308350"/>
          <p14:tracePt t="3207" x="4608513" y="3308350"/>
          <p14:tracePt t="3224" x="4473575" y="3308350"/>
          <p14:tracePt t="3241" x="4330700" y="3308350"/>
          <p14:tracePt t="3257" x="4159250" y="3308350"/>
          <p14:tracePt t="3274" x="3971925" y="3308350"/>
          <p14:tracePt t="3291" x="3756025" y="3308350"/>
          <p14:tracePt t="3307" x="3495675" y="3308350"/>
          <p14:tracePt t="3324" x="3281363" y="3308350"/>
          <p14:tracePt t="3341" x="3030538" y="3335338"/>
          <p14:tracePt t="3357" x="2922588" y="3370263"/>
          <p14:tracePt t="3374" x="2824163" y="3397250"/>
          <p14:tracePt t="3391" x="2716213" y="3424238"/>
          <p14:tracePt t="3407" x="2627313" y="3460750"/>
          <p14:tracePt t="3424" x="2581275" y="3468688"/>
          <p14:tracePt t="3441" x="2546350" y="3468688"/>
          <p14:tracePt t="3457" x="2536825" y="3468688"/>
          <p14:tracePt t="3491" x="2527300" y="3441700"/>
          <p14:tracePt t="3507" x="2581275" y="3362325"/>
          <p14:tracePt t="3524" x="2635250" y="3308350"/>
          <p14:tracePt t="3541" x="2662238" y="3289300"/>
          <p14:tracePt t="3654" x="2679700" y="3281363"/>
          <p14:tracePt t="3661" x="2725738" y="3263900"/>
          <p14:tracePt t="3669" x="2770188" y="3244850"/>
          <p14:tracePt t="3677" x="2779713" y="3236913"/>
          <p14:tracePt t="3691" x="2779713" y="3173413"/>
          <p14:tracePt t="3707" x="2787650" y="3065463"/>
          <p14:tracePt t="3724" x="2770188" y="3003550"/>
          <p14:tracePt t="3741" x="2662238" y="2984500"/>
          <p14:tracePt t="3757" x="2554288" y="2967038"/>
          <p14:tracePt t="3774" x="2482850" y="2967038"/>
          <p14:tracePt t="3791" x="2393950" y="2967038"/>
          <p14:tracePt t="3807" x="2303463" y="2967038"/>
          <p14:tracePt t="3824" x="2232025" y="2967038"/>
          <p14:tracePt t="3841" x="2178050" y="2967038"/>
          <p14:tracePt t="3857" x="2133600" y="2984500"/>
          <p14:tracePt t="3874" x="2116138" y="2984500"/>
          <p14:tracePt t="3891" x="2106613" y="2994025"/>
          <p14:tracePt t="3924" x="2089150" y="2994025"/>
          <p14:tracePt t="3942" x="2089150" y="3003550"/>
          <p14:tracePt t="3958" x="2079625" y="3003550"/>
          <p14:tracePt t="3991" x="2079625" y="3011488"/>
          <p14:tracePt t="4007" x="2079625" y="3021013"/>
          <p14:tracePt t="4024" x="2079625" y="3030538"/>
          <p14:tracePt t="4062" x="2079625" y="3038475"/>
          <p14:tracePt t="4069" x="2079625" y="3048000"/>
          <p14:tracePt t="4438" x="2089150" y="3057525"/>
          <p14:tracePt t="4469" x="2097088" y="3057525"/>
          <p14:tracePt t="10222" x="2097088" y="3065463"/>
          <p14:tracePt t="10238" x="2097088" y="3074988"/>
          <p14:tracePt t="10246" x="2089150" y="3084513"/>
          <p14:tracePt t="10254" x="2089150" y="3101975"/>
          <p14:tracePt t="10262" x="2089150" y="3111500"/>
          <p14:tracePt t="10326" x="2097088" y="3111500"/>
          <p14:tracePt t="10414" x="2116138" y="3111500"/>
          <p14:tracePt t="10430" x="2124075" y="3111500"/>
          <p14:tracePt t="10438" x="2133600" y="3111500"/>
          <p14:tracePt t="10446" x="2143125" y="3111500"/>
          <p14:tracePt t="10459" x="2151063" y="3111500"/>
          <p14:tracePt t="10475" x="2170113" y="3111500"/>
          <p14:tracePt t="10492" x="2178050" y="3111500"/>
          <p14:tracePt t="10509" x="2197100" y="3111500"/>
          <p14:tracePt t="10542" x="2205038" y="3111500"/>
          <p14:tracePt t="11070" x="2214563" y="3111500"/>
          <p14:tracePt t="11246" x="2222500" y="3111500"/>
          <p14:tracePt t="11254" x="2232025" y="3092450"/>
          <p14:tracePt t="11406" x="2232025" y="3084513"/>
          <p14:tracePt t="11414" x="2232025" y="3057525"/>
          <p14:tracePt t="11425" x="2232025" y="3048000"/>
          <p14:tracePt t="11442" x="2241550" y="3030538"/>
          <p14:tracePt t="11502" x="2249488" y="3030538"/>
          <p14:tracePt t="11510" x="2249488" y="3038475"/>
          <p14:tracePt t="11518" x="2259013" y="3048000"/>
          <p14:tracePt t="11838" x="2259013" y="3057525"/>
          <p14:tracePt t="11863" x="2249488" y="3057525"/>
          <p14:tracePt t="11870" x="2241550" y="3057525"/>
          <p14:tracePt t="11878" x="2232025" y="3057525"/>
          <p14:tracePt t="11895" x="2222500" y="3065463"/>
          <p14:tracePt t="12126" x="2205038" y="3065463"/>
          <p14:tracePt t="12158" x="2205038" y="3074988"/>
          <p14:tracePt t="12166" x="2205038" y="3092450"/>
          <p14:tracePt t="12176" x="2197100" y="3111500"/>
          <p14:tracePt t="12192" x="2178050" y="3128963"/>
          <p14:tracePt t="12226" x="2170113" y="3136900"/>
          <p14:tracePt t="12270" x="2178050" y="3136900"/>
          <p14:tracePt t="12278" x="2197100" y="3136900"/>
          <p14:tracePt t="12286" x="2205038" y="3136900"/>
          <p14:tracePt t="12295" x="2214563" y="3136900"/>
          <p14:tracePt t="12309" x="2232025" y="3136900"/>
          <p14:tracePt t="12326" x="2268538" y="3136900"/>
          <p14:tracePt t="12342" x="2276475" y="3128963"/>
          <p14:tracePt t="12359" x="2286000" y="3128963"/>
          <p14:tracePt t="12376" x="2295525" y="3119438"/>
          <p14:tracePt t="12392" x="2303463" y="3119438"/>
          <p14:tracePt t="12430" x="2312988" y="3111500"/>
          <p14:tracePt t="12574" x="2322513" y="3101975"/>
          <p14:tracePt t="12598" x="2322513" y="3092450"/>
          <p14:tracePt t="12606" x="2322513" y="3084513"/>
          <p14:tracePt t="12614" x="2322513" y="3065463"/>
          <p14:tracePt t="12625" x="2330450" y="3057525"/>
          <p14:tracePt t="12642" x="2339975" y="3021013"/>
          <p14:tracePt t="12659" x="2339975" y="2994025"/>
          <p14:tracePt t="12676" x="2357438" y="2940050"/>
          <p14:tracePt t="12692" x="2366963" y="2895600"/>
          <p14:tracePt t="12709" x="2393950" y="2824163"/>
          <p14:tracePt t="12726" x="2447925" y="2716213"/>
          <p14:tracePt t="12742" x="2492375" y="2644775"/>
          <p14:tracePt t="12759" x="2527300" y="2581275"/>
          <p14:tracePt t="12776" x="2554288" y="2546350"/>
          <p14:tracePt t="12792" x="2581275" y="2501900"/>
          <p14:tracePt t="12809" x="2590800" y="2474913"/>
          <p14:tracePt t="12826" x="2608263" y="2455863"/>
          <p14:tracePt t="12842" x="2617788" y="2447925"/>
          <p14:tracePt t="12859" x="2627313" y="2438400"/>
          <p14:tracePt t="12892" x="2627313" y="2428875"/>
          <p14:tracePt t="12909" x="2635250" y="2420938"/>
          <p14:tracePt t="12927" x="2644775" y="2393950"/>
          <p14:tracePt t="12942" x="2662238" y="2374900"/>
          <p14:tracePt t="12959" x="2662238" y="2366963"/>
          <p14:tracePt t="12976" x="2689225" y="2330450"/>
          <p14:tracePt t="12992" x="2716213" y="2286000"/>
          <p14:tracePt t="13009" x="2760663" y="2197100"/>
          <p14:tracePt t="13026" x="2806700" y="2151063"/>
          <p14:tracePt t="13042" x="2851150" y="2089150"/>
          <p14:tracePt t="13059" x="2895600" y="2044700"/>
          <p14:tracePt t="13076" x="2932113" y="1998663"/>
          <p14:tracePt t="13092" x="2967038" y="1971675"/>
          <p14:tracePt t="13109" x="3003550" y="1944688"/>
          <p14:tracePt t="13126" x="3057525" y="1909763"/>
          <p14:tracePt t="13143" x="3074988" y="1892300"/>
          <p14:tracePt t="13159" x="3101975" y="1873250"/>
          <p14:tracePt t="13239" x="3101975" y="1865313"/>
          <p14:tracePt t="13398" x="3101975" y="1882775"/>
          <p14:tracePt t="13406" x="3092450" y="1882775"/>
          <p14:tracePt t="13415" x="3092450" y="1892300"/>
          <p14:tracePt t="13426" x="3092450" y="1882775"/>
          <p14:tracePt t="13442" x="3092450" y="1828800"/>
          <p14:tracePt t="13459" x="3155950" y="1747838"/>
          <p14:tracePt t="13476" x="3227388" y="1666875"/>
          <p14:tracePt t="13492" x="3316288" y="1604963"/>
          <p14:tracePt t="13509" x="3451225" y="1514475"/>
          <p14:tracePt t="13526" x="3684588" y="1408113"/>
          <p14:tracePt t="13543" x="3836988" y="1335088"/>
          <p14:tracePt t="13559" x="3952875" y="1290638"/>
          <p14:tracePt t="13576" x="4051300" y="1263650"/>
          <p14:tracePt t="13592" x="4114800" y="1236663"/>
          <p14:tracePt t="13609" x="4151313" y="1228725"/>
          <p14:tracePt t="13626" x="4178300" y="1201738"/>
          <p14:tracePt t="13643" x="4222750" y="1174750"/>
          <p14:tracePt t="13660" x="4257675" y="1147763"/>
          <p14:tracePt t="13676" x="4303713" y="1130300"/>
          <p14:tracePt t="13693" x="4321175" y="1120775"/>
          <p14:tracePt t="13709" x="4330700" y="1111250"/>
          <p14:tracePt t="13726" x="4338638" y="1111250"/>
          <p14:tracePt t="13743" x="4356100" y="1103313"/>
          <p14:tracePt t="13759" x="4375150" y="1103313"/>
          <p14:tracePt t="13776" x="4392613" y="1084263"/>
          <p14:tracePt t="13792" x="4410075" y="1066800"/>
          <p14:tracePt t="13809" x="4419600" y="1066800"/>
          <p14:tracePt t="13826" x="4446588" y="1057275"/>
          <p14:tracePt t="13843" x="4464050" y="1049338"/>
          <p14:tracePt t="13859" x="4491038" y="1039813"/>
          <p14:tracePt t="13876" x="4527550" y="1022350"/>
          <p14:tracePt t="13893" x="4581525" y="1003300"/>
          <p14:tracePt t="13909" x="4625975" y="985838"/>
          <p14:tracePt t="13926" x="4706938" y="950913"/>
          <p14:tracePt t="13943" x="4751388" y="923925"/>
          <p14:tracePt t="13959" x="4787900" y="914400"/>
          <p14:tracePt t="13976" x="4805363" y="904875"/>
          <p14:tracePt t="13993" x="4813300" y="904875"/>
          <p14:tracePt t="14055" x="4813300" y="896938"/>
          <p14:tracePt t="14087" x="4822825" y="896938"/>
          <p14:tracePt t="14119" x="4822825" y="887413"/>
          <p14:tracePt t="14215" x="4822825" y="877888"/>
          <p14:tracePt t="14222" x="4813300" y="869950"/>
          <p14:tracePt t="14231" x="4787900" y="869950"/>
          <p14:tracePt t="14243" x="4760913" y="850900"/>
          <p14:tracePt t="14259" x="4714875" y="850900"/>
          <p14:tracePt t="14276" x="4660900" y="833438"/>
          <p14:tracePt t="14293" x="4581525" y="815975"/>
          <p14:tracePt t="14309" x="4508500" y="815975"/>
          <p14:tracePt t="14327" x="4410075" y="815975"/>
          <p14:tracePt t="14343" x="4365625" y="815975"/>
          <p14:tracePt t="14359" x="4321175" y="815975"/>
          <p14:tracePt t="14376" x="4276725" y="815975"/>
          <p14:tracePt t="14393" x="4230688" y="815975"/>
          <p14:tracePt t="14409" x="4178300" y="815975"/>
          <p14:tracePt t="14426" x="4132263" y="815975"/>
          <p14:tracePt t="14443" x="4105275" y="815975"/>
          <p14:tracePt t="14459" x="4078288" y="815975"/>
          <p14:tracePt t="14476" x="4051300" y="815975"/>
          <p14:tracePt t="14493" x="4006850" y="815975"/>
          <p14:tracePt t="14509" x="3944938" y="815975"/>
          <p14:tracePt t="14527" x="3863975" y="815975"/>
          <p14:tracePt t="14543" x="3846513" y="815975"/>
          <p14:tracePt t="14559" x="3827463" y="825500"/>
          <p14:tracePt t="14576" x="3819525" y="825500"/>
          <p14:tracePt t="14593" x="3800475" y="825500"/>
          <p14:tracePt t="14609" x="3792538" y="825500"/>
          <p14:tracePt t="14626" x="3783013" y="825500"/>
          <p14:tracePt t="14643" x="3773488" y="806450"/>
          <p14:tracePt t="14660" x="3773488" y="788988"/>
          <p14:tracePt t="14676" x="3773488" y="752475"/>
          <p14:tracePt t="14693" x="3810000" y="708025"/>
          <p14:tracePt t="14709" x="3836988" y="681038"/>
          <p14:tracePt t="14727" x="3854450" y="646113"/>
          <p14:tracePt t="14743" x="3873500" y="636588"/>
          <p14:tracePt t="14759" x="3890963" y="636588"/>
          <p14:tracePt t="14776" x="3935413" y="636588"/>
          <p14:tracePt t="14793" x="3998913" y="627063"/>
          <p14:tracePt t="14809" x="4087813" y="609600"/>
          <p14:tracePt t="14826" x="4151313" y="600075"/>
          <p14:tracePt t="14843" x="4230688" y="592138"/>
          <p14:tracePt t="14860" x="4294188" y="582613"/>
          <p14:tracePt t="14876" x="4330700" y="582613"/>
          <p14:tracePt t="14893" x="4383088" y="582613"/>
          <p14:tracePt t="14910" x="4419600" y="592138"/>
          <p14:tracePt t="14927" x="4527550" y="627063"/>
          <p14:tracePt t="14943" x="4635500" y="654050"/>
          <p14:tracePt t="14960" x="4724400" y="673100"/>
          <p14:tracePt t="14976" x="4751388" y="673100"/>
          <p14:tracePt t="14993" x="4760913" y="673100"/>
          <p14:tracePt t="15010" x="4768850" y="681038"/>
          <p14:tracePt t="15043" x="4768850" y="690563"/>
          <p14:tracePt t="15059" x="4768850" y="698500"/>
          <p14:tracePt t="15076" x="4768850" y="708025"/>
          <p14:tracePt t="15093" x="4768850" y="725488"/>
          <p14:tracePt t="15109" x="4687888" y="744538"/>
          <p14:tracePt t="15127" x="4581525" y="779463"/>
          <p14:tracePt t="15143" x="4491038" y="825500"/>
          <p14:tracePt t="15160" x="4375150" y="850900"/>
          <p14:tracePt t="15176" x="4284663" y="860425"/>
          <p14:tracePt t="15193" x="4213225" y="860425"/>
          <p14:tracePt t="15209" x="4141788" y="860425"/>
          <p14:tracePt t="15226" x="4078288" y="860425"/>
          <p14:tracePt t="15243" x="4025900" y="850900"/>
          <p14:tracePt t="15260" x="3989388" y="850900"/>
          <p14:tracePt t="15276" x="3971925" y="850900"/>
          <p14:tracePt t="15293" x="3952875" y="842963"/>
          <p14:tracePt t="15310" x="3944938" y="833438"/>
          <p14:tracePt t="15327" x="3925888" y="825500"/>
          <p14:tracePt t="15343" x="3908425" y="815975"/>
          <p14:tracePt t="15359" x="3890963" y="806450"/>
          <p14:tracePt t="15376" x="3881438" y="798513"/>
          <p14:tracePt t="15393" x="3863975" y="798513"/>
          <p14:tracePt t="15426" x="3854450" y="788988"/>
          <p14:tracePt t="15443" x="3836988" y="779463"/>
          <p14:tracePt t="15460" x="3827463" y="771525"/>
          <p14:tracePt t="15476" x="3819525" y="771525"/>
          <p14:tracePt t="15509" x="3810000" y="771525"/>
          <p14:tracePt t="15559" x="3800475" y="762000"/>
          <p14:tracePt t="15582" x="3800475" y="752475"/>
          <p14:tracePt t="15599" x="3800475" y="744538"/>
          <p14:tracePt t="15615" x="3800475" y="735013"/>
          <p14:tracePt t="15631" x="3800475" y="725488"/>
          <p14:tracePt t="15639" x="3810000" y="717550"/>
          <p14:tracePt t="15647" x="3827463" y="717550"/>
          <p14:tracePt t="15660" x="3854450" y="717550"/>
          <p14:tracePt t="15676" x="3898900" y="717550"/>
          <p14:tracePt t="15693" x="3944938" y="717550"/>
          <p14:tracePt t="15710" x="3989388" y="717550"/>
          <p14:tracePt t="15727" x="4043363" y="717550"/>
          <p14:tracePt t="15743" x="4087813" y="717550"/>
          <p14:tracePt t="15760" x="4141788" y="717550"/>
          <p14:tracePt t="15776" x="4222750" y="717550"/>
          <p14:tracePt t="15793" x="4311650" y="717550"/>
          <p14:tracePt t="15809" x="4402138" y="717550"/>
          <p14:tracePt t="15826" x="4464050" y="717550"/>
          <p14:tracePt t="15843" x="4527550" y="717550"/>
          <p14:tracePt t="15860" x="4554538" y="717550"/>
          <p14:tracePt t="15876" x="4572000" y="717550"/>
          <p14:tracePt t="15927" x="4581525" y="717550"/>
          <p14:tracePt t="15935" x="4589463" y="717550"/>
          <p14:tracePt t="15943" x="4598988" y="717550"/>
          <p14:tracePt t="15959" x="4608513" y="717550"/>
          <p14:tracePt t="15976" x="4616450" y="717550"/>
          <p14:tracePt t="16007" x="4625975" y="725488"/>
          <p14:tracePt t="16087" x="4625975" y="735013"/>
          <p14:tracePt t="16095" x="4616450" y="752475"/>
          <p14:tracePt t="16103" x="4589463" y="762000"/>
          <p14:tracePt t="16111" x="4562475" y="771525"/>
          <p14:tracePt t="16126" x="4473575" y="806450"/>
          <p14:tracePt t="16143" x="4375150" y="833438"/>
          <p14:tracePt t="16160" x="4267200" y="860425"/>
          <p14:tracePt t="16176" x="4213225" y="860425"/>
          <p14:tracePt t="16193" x="4178300" y="869950"/>
          <p14:tracePt t="16210" x="4168775" y="869950"/>
          <p14:tracePt t="16226" x="4159250" y="869950"/>
          <p14:tracePt t="16243" x="4141788" y="869950"/>
          <p14:tracePt t="16260" x="4105275" y="869950"/>
          <p14:tracePt t="16276" x="4060825" y="869950"/>
          <p14:tracePt t="16293" x="4016375" y="869950"/>
          <p14:tracePt t="16310" x="3989388" y="869950"/>
          <p14:tracePt t="16327" x="3962400" y="869950"/>
          <p14:tracePt t="16343" x="3952875" y="869950"/>
          <p14:tracePt t="16360" x="3944938" y="869950"/>
          <p14:tracePt t="16376" x="3935413" y="869950"/>
          <p14:tracePt t="16393" x="3925888" y="869950"/>
          <p14:tracePt t="16410" x="3908425" y="869950"/>
          <p14:tracePt t="16426" x="3898900" y="869950"/>
          <p14:tracePt t="16443" x="3890963" y="869950"/>
          <p14:tracePt t="16460" x="3873500" y="869950"/>
          <p14:tracePt t="16495" x="3863975" y="860425"/>
          <p14:tracePt t="16510" x="3854450" y="860425"/>
          <p14:tracePt t="16527" x="3819525" y="860425"/>
          <p14:tracePt t="16543" x="3792538" y="842963"/>
          <p14:tracePt t="16591" x="3783013" y="842963"/>
          <p14:tracePt t="16623" x="3773488" y="833438"/>
          <p14:tracePt t="16711" x="3773488" y="825500"/>
          <p14:tracePt t="16719" x="3773488" y="815975"/>
          <p14:tracePt t="16727" x="3783013" y="806450"/>
          <p14:tracePt t="16743" x="3792538" y="779463"/>
          <p14:tracePt t="16760" x="3810000" y="752475"/>
          <p14:tracePt t="16776" x="3819525" y="744538"/>
          <p14:tracePt t="16793" x="3827463" y="725488"/>
          <p14:tracePt t="16810" x="3846513" y="717550"/>
          <p14:tracePt t="16826" x="3881438" y="708025"/>
          <p14:tracePt t="16843" x="3925888" y="708025"/>
          <p14:tracePt t="16860" x="3971925" y="698500"/>
          <p14:tracePt t="16876" x="4051300" y="690563"/>
          <p14:tracePt t="16893" x="4124325" y="690563"/>
          <p14:tracePt t="16911" x="4222750" y="690563"/>
          <p14:tracePt t="16927" x="4338638" y="690563"/>
          <p14:tracePt t="16943" x="4419600" y="690563"/>
          <p14:tracePt t="16960" x="4464050" y="690563"/>
          <p14:tracePt t="16976" x="4500563" y="690563"/>
          <p14:tracePt t="16993" x="4545013" y="690563"/>
          <p14:tracePt t="17010" x="4562475" y="690563"/>
          <p14:tracePt t="17026" x="4581525" y="690563"/>
          <p14:tracePt t="17043" x="4589463" y="690563"/>
          <p14:tracePt t="17060" x="4598988" y="698500"/>
          <p14:tracePt t="17076" x="4608513" y="708025"/>
          <p14:tracePt t="17093" x="4616450" y="708025"/>
          <p14:tracePt t="17110" x="4635500" y="725488"/>
          <p14:tracePt t="17127" x="4660900" y="744538"/>
          <p14:tracePt t="17143" x="4670425" y="752475"/>
          <p14:tracePt t="17160" x="4670425" y="762000"/>
          <p14:tracePt t="17177" x="4679950" y="771525"/>
          <p14:tracePt t="17199" x="4679950" y="779463"/>
          <p14:tracePt t="17215" x="4679950" y="788988"/>
          <p14:tracePt t="17271" x="4679950" y="798513"/>
          <p14:tracePt t="17279" x="4679950" y="806450"/>
          <p14:tracePt t="17287" x="4660900" y="815975"/>
          <p14:tracePt t="17295" x="4652963" y="815975"/>
          <p14:tracePt t="17310" x="4643438" y="815975"/>
          <p14:tracePt t="17327" x="4598988" y="833438"/>
          <p14:tracePt t="17343" x="4572000" y="833438"/>
          <p14:tracePt t="17360" x="4527550" y="842963"/>
          <p14:tracePt t="17376" x="4473575" y="842963"/>
          <p14:tracePt t="17393" x="4410075" y="842963"/>
          <p14:tracePt t="17410" x="4348163" y="842963"/>
          <p14:tracePt t="17426" x="4294188" y="842963"/>
          <p14:tracePt t="17443" x="4249738" y="842963"/>
          <p14:tracePt t="17460" x="4222750" y="842963"/>
          <p14:tracePt t="17477" x="4186238" y="842963"/>
          <p14:tracePt t="17493" x="4159250" y="842963"/>
          <p14:tracePt t="17510" x="4114800" y="842963"/>
          <p14:tracePt t="17527" x="4043363" y="842963"/>
          <p14:tracePt t="17543" x="3989388" y="833438"/>
          <p14:tracePt t="17560" x="3971925" y="833438"/>
          <p14:tracePt t="17577" x="3952875" y="833438"/>
          <p14:tracePt t="17593" x="3944938" y="833438"/>
          <p14:tracePt t="17610" x="3935413" y="833438"/>
          <p14:tracePt t="17627" x="3925888" y="833438"/>
          <p14:tracePt t="17643" x="3925888" y="825500"/>
          <p14:tracePt t="17677" x="3908425" y="825500"/>
          <p14:tracePt t="17710" x="3898900" y="815975"/>
          <p14:tracePt t="17727" x="3890963" y="798513"/>
          <p14:tracePt t="17743" x="3890963" y="788988"/>
          <p14:tracePt t="17760" x="3890963" y="771525"/>
          <p14:tracePt t="17777" x="3881438" y="762000"/>
          <p14:tracePt t="17810" x="3881438" y="752475"/>
          <p14:tracePt t="17975" x="3881438" y="744538"/>
          <p14:tracePt t="18087" x="3881438" y="735013"/>
          <p14:tracePt t="18135" x="3881438" y="725488"/>
          <p14:tracePt t="18167" x="3881438" y="717550"/>
          <p14:tracePt t="18199" x="3881438" y="708025"/>
          <p14:tracePt t="18207" x="3881438" y="698500"/>
          <p14:tracePt t="18287" x="3873500" y="690563"/>
          <p14:tracePt t="18303" x="3873500" y="681038"/>
          <p14:tracePt t="18327" x="3863975" y="681038"/>
          <p14:tracePt t="18415" x="3863975" y="673100"/>
          <p14:tracePt t="18487" x="3854450" y="673100"/>
          <p14:tracePt t="18511" x="3846513" y="673100"/>
          <p14:tracePt t="18519" x="3836988" y="673100"/>
          <p14:tracePt t="18527" x="3819525" y="673100"/>
          <p14:tracePt t="18551" x="3810000" y="681038"/>
          <p14:tracePt t="18575" x="3800475" y="681038"/>
          <p14:tracePt t="18599" x="3792538" y="690563"/>
          <p14:tracePt t="18623" x="3783013" y="698500"/>
          <p14:tracePt t="18647" x="3773488" y="698500"/>
          <p14:tracePt t="18671" x="3765550" y="698500"/>
          <p14:tracePt t="18855" x="3800475" y="698500"/>
          <p14:tracePt t="18863" x="3827463" y="690563"/>
          <p14:tracePt t="18871" x="3854450" y="681038"/>
          <p14:tracePt t="18879" x="3881438" y="681038"/>
          <p14:tracePt t="18894" x="3917950" y="673100"/>
          <p14:tracePt t="18911" x="3971925" y="663575"/>
          <p14:tracePt t="18927" x="4097338" y="654050"/>
          <p14:tracePt t="18943" x="4186238" y="654050"/>
          <p14:tracePt t="18960" x="4294188" y="663575"/>
          <p14:tracePt t="18977" x="4356100" y="673100"/>
          <p14:tracePt t="18993" x="4383088" y="673100"/>
          <p14:tracePt t="19027" x="4392613" y="673100"/>
          <p14:tracePt t="19043" x="4402138" y="673100"/>
          <p14:tracePt t="19060" x="4419600" y="673100"/>
          <p14:tracePt t="19077" x="4446588" y="673100"/>
          <p14:tracePt t="19094" x="4491038" y="673100"/>
          <p14:tracePt t="19110" x="4554538" y="681038"/>
          <p14:tracePt t="19127" x="4670425" y="725488"/>
          <p14:tracePt t="19143" x="4679950" y="725488"/>
          <p14:tracePt t="19161" x="4687888" y="725488"/>
          <p14:tracePt t="19177" x="4697413" y="725488"/>
          <p14:tracePt t="19223" x="4697413" y="735013"/>
          <p14:tracePt t="19231" x="4697413" y="744538"/>
          <p14:tracePt t="19239" x="4697413" y="752475"/>
          <p14:tracePt t="19247" x="4697413" y="771525"/>
          <p14:tracePt t="19260" x="4697413" y="779463"/>
          <p14:tracePt t="19277" x="4697413" y="788988"/>
          <p14:tracePt t="19294" x="4679950" y="815975"/>
          <p14:tracePt t="19310" x="4625975" y="815975"/>
          <p14:tracePt t="19327" x="4402138" y="850900"/>
          <p14:tracePt t="19344" x="4240213" y="869950"/>
          <p14:tracePt t="19360" x="4105275" y="869950"/>
          <p14:tracePt t="19377" x="4006850" y="869950"/>
          <p14:tracePt t="19393" x="3925888" y="850900"/>
          <p14:tracePt t="19410" x="3873500" y="833438"/>
          <p14:tracePt t="19427" x="3836988" y="806450"/>
          <p14:tracePt t="19443" x="3819525" y="798513"/>
          <p14:tracePt t="19460" x="3810000" y="788988"/>
          <p14:tracePt t="19477" x="3810000" y="779463"/>
          <p14:tracePt t="19494" x="3810000" y="752475"/>
          <p14:tracePt t="19510" x="3810000" y="735013"/>
          <p14:tracePt t="19527" x="3873500" y="717550"/>
          <p14:tracePt t="19543" x="3925888" y="717550"/>
          <p14:tracePt t="19560" x="3998913" y="717550"/>
          <p14:tracePt t="19577" x="4060825" y="717550"/>
          <p14:tracePt t="19594" x="4114800" y="725488"/>
          <p14:tracePt t="19610" x="4151313" y="735013"/>
          <p14:tracePt t="19647" x="4159250" y="735013"/>
          <p14:tracePt t="19719" x="4159250" y="744538"/>
          <p14:tracePt t="19735" x="4178300" y="744538"/>
          <p14:tracePt t="19751" x="4186238" y="744538"/>
          <p14:tracePt t="19759" x="4203700" y="744538"/>
          <p14:tracePt t="19775" x="4213225" y="744538"/>
          <p14:tracePt t="19783" x="4230688" y="744538"/>
          <p14:tracePt t="19807" x="4240213" y="744538"/>
          <p14:tracePt t="19823" x="4249738" y="744538"/>
          <p14:tracePt t="19831" x="4249738" y="752475"/>
          <p14:tracePt t="19863" x="4257675" y="752475"/>
          <p14:tracePt t="19887" x="4267200" y="752475"/>
          <p14:tracePt t="19911" x="4284663" y="752475"/>
          <p14:tracePt t="19927" x="4294188" y="752475"/>
          <p14:tracePt t="19943" x="4303713" y="752475"/>
          <p14:tracePt t="19951" x="4311650" y="752475"/>
          <p14:tracePt t="19960" x="4321175" y="762000"/>
          <p14:tracePt t="19977" x="4348163" y="779463"/>
          <p14:tracePt t="19994" x="4356100" y="806450"/>
          <p14:tracePt t="20010" x="4383088" y="842963"/>
          <p14:tracePt t="20027" x="4392613" y="904875"/>
          <p14:tracePt t="20044" x="4402138" y="950913"/>
          <p14:tracePt t="20060" x="4410075" y="995363"/>
          <p14:tracePt t="20077" x="4419600" y="1039813"/>
          <p14:tracePt t="20094" x="4446588" y="1084263"/>
          <p14:tracePt t="20110" x="4456113" y="1111250"/>
          <p14:tracePt t="20127" x="4500563" y="1174750"/>
          <p14:tracePt t="20144" x="4535488" y="1228725"/>
          <p14:tracePt t="20160" x="4608513" y="1327150"/>
          <p14:tracePt t="20177" x="4660900" y="1398588"/>
          <p14:tracePt t="20194" x="4724400" y="1487488"/>
          <p14:tracePt t="20210" x="4760913" y="1541463"/>
          <p14:tracePt t="20227" x="4813300" y="1604963"/>
          <p14:tracePt t="20244" x="4849813" y="1658938"/>
          <p14:tracePt t="20261" x="4894263" y="1720850"/>
          <p14:tracePt t="20277" x="4921250" y="1784350"/>
          <p14:tracePt t="20294" x="4957763" y="1828800"/>
          <p14:tracePt t="20310" x="4957763" y="1838325"/>
          <p14:tracePt t="20327" x="4965700" y="1846263"/>
          <p14:tracePt t="20344" x="4975225" y="1882775"/>
          <p14:tracePt t="20361" x="4984750" y="1917700"/>
          <p14:tracePt t="20377" x="5011738" y="1971675"/>
          <p14:tracePt t="20394" x="5029200" y="2035175"/>
          <p14:tracePt t="20410" x="5056188" y="2070100"/>
          <p14:tracePt t="20427" x="5065713" y="2089150"/>
          <p14:tracePt t="20444" x="5073650" y="2106613"/>
          <p14:tracePt t="20460" x="5092700" y="2124075"/>
          <p14:tracePt t="20477" x="5110163" y="2151063"/>
          <p14:tracePt t="20494" x="5118100" y="2170113"/>
          <p14:tracePt t="20510" x="5127625" y="2178050"/>
          <p14:tracePt t="20583" x="5127625" y="2187575"/>
          <p14:tracePt t="20623" x="5127625" y="2197100"/>
          <p14:tracePt t="20639" x="5118100" y="2197100"/>
          <p14:tracePt t="20647" x="5092700" y="2197100"/>
          <p14:tracePt t="20655" x="5065713" y="2187575"/>
          <p14:tracePt t="20663" x="5046663" y="2178050"/>
          <p14:tracePt t="20677" x="5029200" y="2160588"/>
          <p14:tracePt t="20694" x="5002213" y="2133600"/>
          <p14:tracePt t="20711" x="4992688" y="2116138"/>
          <p14:tracePt t="20727" x="4984750" y="2106613"/>
          <p14:tracePt t="20744" x="4975225" y="2097088"/>
          <p14:tracePt t="20760" x="4975225" y="2079625"/>
          <p14:tracePt t="20777" x="4975225" y="2062163"/>
          <p14:tracePt t="20794" x="4992688" y="2035175"/>
          <p14:tracePt t="20810" x="5065713" y="2008188"/>
          <p14:tracePt t="20827" x="5154613" y="1981200"/>
          <p14:tracePt t="20844" x="5253038" y="1981200"/>
          <p14:tracePt t="20861" x="5324475" y="1981200"/>
          <p14:tracePt t="20877" x="5360988" y="1981200"/>
          <p14:tracePt t="20894" x="5370513" y="1981200"/>
          <p14:tracePt t="20910" x="5378450" y="1981200"/>
          <p14:tracePt t="20927" x="5387975" y="2008188"/>
          <p14:tracePt t="20944" x="5397500" y="2035175"/>
          <p14:tracePt t="20960" x="5422900" y="2070100"/>
          <p14:tracePt t="20977" x="5441950" y="2089150"/>
          <p14:tracePt t="20994" x="5459413" y="2116138"/>
          <p14:tracePt t="21010" x="5476875" y="2143125"/>
          <p14:tracePt t="21027" x="5486400" y="2151063"/>
          <p14:tracePt t="21044" x="5486400" y="2160588"/>
          <p14:tracePt t="21080" x="5486400" y="2170113"/>
          <p14:tracePt t="21096" x="5476875" y="2170113"/>
          <p14:tracePt t="21111" x="5459413" y="2178050"/>
          <p14:tracePt t="21127" x="5370513" y="2205038"/>
          <p14:tracePt t="21144" x="5316538" y="2232025"/>
          <p14:tracePt t="21161" x="5280025" y="2249488"/>
          <p14:tracePt t="21177" x="5262563" y="2259013"/>
          <p14:tracePt t="21194" x="5235575" y="2259013"/>
          <p14:tracePt t="21210" x="5199063" y="2259013"/>
          <p14:tracePt t="21227" x="5145088" y="2259013"/>
          <p14:tracePt t="21244" x="5073650" y="2259013"/>
          <p14:tracePt t="21261" x="5002213" y="2249488"/>
          <p14:tracePt t="21277" x="4957763" y="2232025"/>
          <p14:tracePt t="21294" x="4903788" y="2197100"/>
          <p14:tracePt t="21311" x="4886325" y="2178050"/>
          <p14:tracePt t="21327" x="4867275" y="2170113"/>
          <p14:tracePt t="21344" x="4859338" y="2160588"/>
          <p14:tracePt t="21391" x="4859338" y="2151063"/>
          <p14:tracePt t="21399" x="4867275" y="2143125"/>
          <p14:tracePt t="21410" x="4876800" y="2143125"/>
          <p14:tracePt t="21427" x="4903788" y="2106613"/>
          <p14:tracePt t="21444" x="4948238" y="2089150"/>
          <p14:tracePt t="21461" x="4984750" y="2070100"/>
          <p14:tracePt t="21477" x="5029200" y="2062163"/>
          <p14:tracePt t="21494" x="5083175" y="2052638"/>
          <p14:tracePt t="21511" x="5154613" y="2044700"/>
          <p14:tracePt t="21527" x="5245100" y="2035175"/>
          <p14:tracePt t="21544" x="5270500" y="2035175"/>
          <p14:tracePt t="21560" x="5316538" y="2035175"/>
          <p14:tracePt t="21577" x="5387975" y="2062163"/>
          <p14:tracePt t="21594" x="5441950" y="2079625"/>
          <p14:tracePt t="21611" x="5468938" y="2089150"/>
          <p14:tracePt t="21627" x="5476875" y="2089150"/>
          <p14:tracePt t="21644" x="5486400" y="2097088"/>
          <p14:tracePt t="21677" x="5486400" y="2116138"/>
          <p14:tracePt t="21694" x="5468938" y="2151063"/>
          <p14:tracePt t="21711" x="5370513" y="2222500"/>
          <p14:tracePt t="21727" x="5270500" y="2249488"/>
          <p14:tracePt t="21744" x="5208588" y="2249488"/>
          <p14:tracePt t="21761" x="5154613" y="2249488"/>
          <p14:tracePt t="21777" x="5092700" y="2249488"/>
          <p14:tracePt t="21794" x="5065713" y="2232025"/>
          <p14:tracePt t="21811" x="5038725" y="2222500"/>
          <p14:tracePt t="21827" x="5029200" y="2214563"/>
          <p14:tracePt t="21844" x="5019675" y="2197100"/>
          <p14:tracePt t="21861" x="5019675" y="2178050"/>
          <p14:tracePt t="21877" x="5029200" y="2143125"/>
          <p14:tracePt t="21894" x="5092700" y="2116138"/>
          <p14:tracePt t="21912" x="5262563" y="2070100"/>
          <p14:tracePt t="21927" x="5414963" y="2070100"/>
          <p14:tracePt t="21944" x="5530850" y="2070100"/>
          <p14:tracePt t="21961" x="5602288" y="2070100"/>
          <p14:tracePt t="21977" x="5638800" y="2089150"/>
          <p14:tracePt t="21994" x="5648325" y="2089150"/>
          <p14:tracePt t="22011" x="5648325" y="2097088"/>
          <p14:tracePt t="22027" x="5638800" y="2124075"/>
          <p14:tracePt t="22044" x="5602288" y="2133600"/>
          <p14:tracePt t="22061" x="5540375" y="2151063"/>
          <p14:tracePt t="22077" x="5476875" y="2160588"/>
          <p14:tracePt t="22094" x="5405438" y="2160588"/>
          <p14:tracePt t="22111" x="5307013" y="2160588"/>
          <p14:tracePt t="22127" x="5262563" y="2143125"/>
          <p14:tracePt t="22144" x="5245100" y="2124075"/>
          <p14:tracePt t="22161" x="5235575" y="2116138"/>
          <p14:tracePt t="22177" x="5235575" y="2079625"/>
          <p14:tracePt t="22194" x="5316538" y="2052638"/>
          <p14:tracePt t="22211" x="5414963" y="2035175"/>
          <p14:tracePt t="22227" x="5513388" y="2025650"/>
          <p14:tracePt t="22244" x="5549900" y="2025650"/>
          <p14:tracePt t="22288" x="5513388" y="2025650"/>
          <p14:tracePt t="22296" x="5459413" y="2035175"/>
          <p14:tracePt t="22311" x="5397500" y="2044700"/>
          <p14:tracePt t="22328" x="5280025" y="2062163"/>
          <p14:tracePt t="22344" x="5270500" y="2062163"/>
          <p14:tracePt t="22377" x="5270500" y="2052638"/>
          <p14:tracePt t="22394" x="5360988" y="2044700"/>
          <p14:tracePt t="22411" x="5449888" y="2025650"/>
          <p14:tracePt t="22427" x="5486400" y="2025650"/>
          <p14:tracePt t="22444" x="5503863" y="2025650"/>
          <p14:tracePt t="22477" x="5503863" y="2044700"/>
          <p14:tracePt t="22494" x="5486400" y="2070100"/>
          <p14:tracePt t="22512" x="5476875" y="2079625"/>
          <p14:tracePt t="22544" x="5476875" y="2089150"/>
          <p14:tracePt t="22687" x="5486400" y="2089150"/>
          <p14:tracePt t="22839" x="5495925" y="2097088"/>
          <p14:tracePt t="22863" x="5495925" y="2106613"/>
          <p14:tracePt t="22912" x="5495925" y="2116138"/>
          <p14:tracePt t="23176" x="5503863" y="2116138"/>
          <p14:tracePt t="23216" x="5513388" y="2116138"/>
          <p14:tracePt t="23224" x="5522913" y="2116138"/>
          <p14:tracePt t="23232" x="5530850" y="2116138"/>
          <p14:tracePt t="23255" x="5540375" y="2106613"/>
          <p14:tracePt t="23264" x="5549900" y="2106613"/>
          <p14:tracePt t="23280" x="5549900" y="2097088"/>
          <p14:tracePt t="23304" x="5557838" y="2089150"/>
          <p14:tracePt t="23400" x="5567363" y="2079625"/>
          <p14:tracePt t="23408" x="5575300" y="2070100"/>
          <p14:tracePt t="23456" x="5575300" y="2062163"/>
          <p14:tracePt t="23520" x="5584825" y="2052638"/>
          <p14:tracePt t="23672" x="5611813" y="2052638"/>
          <p14:tracePt t="23680" x="5656263" y="2070100"/>
          <p14:tracePt t="23688" x="5683250" y="2089150"/>
          <p14:tracePt t="23696" x="5719763" y="2106613"/>
          <p14:tracePt t="23712" x="5800725" y="2133600"/>
          <p14:tracePt t="23728" x="5862638" y="2170113"/>
          <p14:tracePt t="23744" x="5907088" y="2187575"/>
          <p14:tracePt t="23761" x="5961063" y="2214563"/>
          <p14:tracePt t="23778" x="6024563" y="2249488"/>
          <p14:tracePt t="23794" x="6069013" y="2276475"/>
          <p14:tracePt t="23811" x="6122988" y="2312988"/>
          <p14:tracePt t="23828" x="6184900" y="2357438"/>
          <p14:tracePt t="23844" x="6230938" y="2401888"/>
          <p14:tracePt t="23861" x="6292850" y="2465388"/>
          <p14:tracePt t="23878" x="6364288" y="2527300"/>
          <p14:tracePt t="23895" x="6418263" y="2600325"/>
          <p14:tracePt t="23912" x="6526213" y="2743200"/>
          <p14:tracePt t="23928" x="6597650" y="2832100"/>
          <p14:tracePt t="23944" x="6669088" y="2932113"/>
          <p14:tracePt t="23961" x="6715125" y="3003550"/>
          <p14:tracePt t="23978" x="6759575" y="3111500"/>
          <p14:tracePt t="23994" x="6804025" y="3217863"/>
          <p14:tracePt t="24011" x="6831013" y="3298825"/>
          <p14:tracePt t="24028" x="6867525" y="3370263"/>
          <p14:tracePt t="24045" x="6902450" y="3441700"/>
          <p14:tracePt t="24061" x="6938963" y="3495675"/>
          <p14:tracePt t="24078" x="6983413" y="3576638"/>
          <p14:tracePt t="24095" x="7019925" y="3657600"/>
          <p14:tracePt t="24112" x="7046913" y="3756025"/>
          <p14:tracePt t="24128" x="7054850" y="3800475"/>
          <p14:tracePt t="24144" x="7054850" y="3846513"/>
          <p14:tracePt t="24161" x="7054850" y="3898900"/>
          <p14:tracePt t="24178" x="7027863" y="3962400"/>
          <p14:tracePt t="24194" x="7010400" y="3998913"/>
          <p14:tracePt t="24211" x="6983413" y="4043363"/>
          <p14:tracePt t="24228" x="6965950" y="4060825"/>
          <p14:tracePt t="24244" x="6938963" y="4078288"/>
          <p14:tracePt t="24261" x="6911975" y="4087813"/>
          <p14:tracePt t="24278" x="6884988" y="4087813"/>
          <p14:tracePt t="24294" x="6858000" y="4087813"/>
          <p14:tracePt t="24311" x="6769100" y="4105275"/>
          <p14:tracePt t="24328" x="6688138" y="4114800"/>
          <p14:tracePt t="24344" x="6607175" y="4124325"/>
          <p14:tracePt t="24361" x="6516688" y="4124325"/>
          <p14:tracePt t="24378" x="6445250" y="4124325"/>
          <p14:tracePt t="24394" x="6337300" y="4078288"/>
          <p14:tracePt t="24411" x="6221413" y="4025900"/>
          <p14:tracePt t="24428" x="6078538" y="3971925"/>
          <p14:tracePt t="24444" x="5953125" y="3908425"/>
          <p14:tracePt t="24461" x="5845175" y="3863975"/>
          <p14:tracePt t="24478" x="5764213" y="3800475"/>
          <p14:tracePt t="24495" x="5675313" y="3738563"/>
          <p14:tracePt t="24512" x="5522913" y="3621088"/>
          <p14:tracePt t="24528" x="5405438" y="3532188"/>
          <p14:tracePt t="24545" x="5280025" y="3416300"/>
          <p14:tracePt t="24561" x="5172075" y="3325813"/>
          <p14:tracePt t="24578" x="5110163" y="3227388"/>
          <p14:tracePt t="24594" x="5065713" y="3146425"/>
          <p14:tracePt t="24611" x="5046663" y="3065463"/>
          <p14:tracePt t="24628" x="5038725" y="3011488"/>
          <p14:tracePt t="24645" x="5038725" y="2959100"/>
          <p14:tracePt t="24661" x="5038725" y="2913063"/>
          <p14:tracePt t="24678" x="5056188" y="2859088"/>
          <p14:tracePt t="24695" x="5083175" y="2787650"/>
          <p14:tracePt t="24712" x="5127625" y="2644775"/>
          <p14:tracePt t="24728" x="5181600" y="2546350"/>
          <p14:tracePt t="24744" x="5218113" y="2492375"/>
          <p14:tracePt t="24761" x="5262563" y="2428875"/>
          <p14:tracePt t="24778" x="5289550" y="2384425"/>
          <p14:tracePt t="24794" x="5334000" y="2339975"/>
          <p14:tracePt t="24811" x="5370513" y="2286000"/>
          <p14:tracePt t="24828" x="5441950" y="2222500"/>
          <p14:tracePt t="24844" x="5503863" y="2133600"/>
          <p14:tracePt t="24861" x="5567363" y="2070100"/>
          <p14:tracePt t="24878" x="5648325" y="1990725"/>
          <p14:tracePt t="24895" x="5727700" y="1936750"/>
          <p14:tracePt t="24912" x="5862638" y="1838325"/>
          <p14:tracePt t="24928" x="5934075" y="1792288"/>
          <p14:tracePt t="24945" x="5980113" y="1765300"/>
          <p14:tracePt t="24961" x="6051550" y="1720850"/>
          <p14:tracePt t="24978" x="6132513" y="1693863"/>
          <p14:tracePt t="24995" x="6211888" y="1658938"/>
          <p14:tracePt t="25011" x="6319838" y="1622425"/>
          <p14:tracePt t="25028" x="6445250" y="1587500"/>
          <p14:tracePt t="25045" x="6589713" y="1550988"/>
          <p14:tracePt t="25061" x="6759575" y="1533525"/>
          <p14:tracePt t="25078" x="6929438" y="1506538"/>
          <p14:tracePt t="25095" x="7118350" y="1506538"/>
          <p14:tracePt t="25112" x="7431088" y="1506538"/>
          <p14:tracePt t="25128" x="7637463" y="1506538"/>
          <p14:tracePt t="25145" x="7826375" y="1533525"/>
          <p14:tracePt t="25161" x="7969250" y="1541463"/>
          <p14:tracePt t="25178" x="8077200" y="1541463"/>
          <p14:tracePt t="25195" x="8175625" y="1541463"/>
          <p14:tracePt t="25211" x="8256588" y="1560513"/>
          <p14:tracePt t="25228" x="8345488" y="1587500"/>
          <p14:tracePt t="25245" x="8418513" y="1604963"/>
          <p14:tracePt t="25261" x="8489950" y="1639888"/>
          <p14:tracePt t="25278" x="8543925" y="1676400"/>
          <p14:tracePt t="25295" x="8605838" y="1730375"/>
          <p14:tracePt t="25312" x="8686800" y="1811338"/>
          <p14:tracePt t="25328" x="8731250" y="1900238"/>
          <p14:tracePt t="25345" x="8794750" y="2025650"/>
          <p14:tracePt t="25361" x="8829675" y="2143125"/>
          <p14:tracePt t="25378" x="8848725" y="2232025"/>
          <p14:tracePt t="25395" x="8883650" y="2357438"/>
          <p14:tracePt t="25411" x="8910638" y="2455863"/>
          <p14:tracePt t="25428" x="8920163" y="2581275"/>
          <p14:tracePt t="25445" x="8937625" y="2689225"/>
          <p14:tracePt t="25461" x="8955088" y="2806700"/>
          <p14:tracePt t="25478" x="8955088" y="2913063"/>
          <p14:tracePt t="25495" x="8955088" y="3057525"/>
          <p14:tracePt t="25512" x="8955088" y="3182938"/>
          <p14:tracePt t="25528" x="8955088" y="3236913"/>
          <p14:tracePt t="25545" x="8955088" y="3289300"/>
          <p14:tracePt t="25561" x="8955088" y="3325813"/>
          <p14:tracePt t="25578" x="8955088" y="3362325"/>
          <p14:tracePt t="25595" x="8974138" y="3389313"/>
          <p14:tracePt t="25611" x="8974138" y="3406775"/>
          <p14:tracePt t="25628" x="8974138" y="3433763"/>
          <p14:tracePt t="25645" x="8955088" y="3468688"/>
          <p14:tracePt t="25662" x="8920163" y="3505200"/>
          <p14:tracePt t="25678" x="8875713" y="3559175"/>
          <p14:tracePt t="25695" x="8794750" y="3667125"/>
          <p14:tracePt t="25712" x="8659813" y="3810000"/>
          <p14:tracePt t="25728" x="8623300" y="3854450"/>
          <p14:tracePt t="25745" x="8570913" y="3890963"/>
          <p14:tracePt t="25762" x="8551863" y="3898900"/>
          <p14:tracePt t="25778" x="8524875" y="3925888"/>
          <p14:tracePt t="25795" x="8489950" y="3944938"/>
          <p14:tracePt t="25811" x="8435975" y="3971925"/>
          <p14:tracePt t="25828" x="8355013" y="3989388"/>
          <p14:tracePt t="25845" x="8266113" y="4016375"/>
          <p14:tracePt t="25861" x="8185150" y="4043363"/>
          <p14:tracePt t="25878" x="8121650" y="4060825"/>
          <p14:tracePt t="25895" x="8067675" y="4060825"/>
          <p14:tracePt t="25912" x="8013700" y="4070350"/>
          <p14:tracePt t="25928" x="7942263" y="4051300"/>
          <p14:tracePt t="25945" x="7861300" y="4025900"/>
          <p14:tracePt t="25961" x="7799388" y="4006850"/>
          <p14:tracePt t="25978" x="7727950" y="3989388"/>
          <p14:tracePt t="25995" x="7691438" y="3971925"/>
          <p14:tracePt t="26011" x="7656513" y="3962400"/>
          <p14:tracePt t="26028" x="7637463" y="3944938"/>
          <p14:tracePt t="26045" x="7610475" y="3917950"/>
          <p14:tracePt t="26062" x="7575550" y="3890963"/>
          <p14:tracePt t="26078" x="7539038" y="3846513"/>
          <p14:tracePt t="26095" x="7504113" y="3800475"/>
          <p14:tracePt t="26112" x="7477125" y="3765550"/>
          <p14:tracePt t="26128" x="7467600" y="3756025"/>
          <p14:tracePt t="26145" x="7467600" y="3729038"/>
          <p14:tracePt t="26161" x="7458075" y="3711575"/>
          <p14:tracePt t="26178" x="7458075" y="3684588"/>
          <p14:tracePt t="26195" x="7450138" y="3667125"/>
          <p14:tracePt t="26211" x="7450138" y="3648075"/>
          <p14:tracePt t="26228" x="7440613" y="3630613"/>
          <p14:tracePt t="26245" x="7440613" y="3613150"/>
          <p14:tracePt t="26262" x="7431088" y="3586163"/>
          <p14:tracePt t="26278" x="7431088" y="3532188"/>
          <p14:tracePt t="26295" x="7431088" y="3460750"/>
          <p14:tracePt t="26312" x="7431088" y="3343275"/>
          <p14:tracePt t="26328" x="7431088" y="3263900"/>
          <p14:tracePt t="26345" x="7431088" y="3209925"/>
          <p14:tracePt t="26361" x="7440613" y="3163888"/>
          <p14:tracePt t="26378" x="7450138" y="3119438"/>
          <p14:tracePt t="26395" x="7458075" y="3074988"/>
          <p14:tracePt t="26412" x="7458075" y="3021013"/>
          <p14:tracePt t="26428" x="7467600" y="2949575"/>
          <p14:tracePt t="26445" x="7485063" y="2895600"/>
          <p14:tracePt t="26462" x="7485063" y="2859088"/>
          <p14:tracePt t="26478" x="7494588" y="2824163"/>
          <p14:tracePt t="26495" x="7494588" y="2779713"/>
          <p14:tracePt t="26512" x="7504113" y="2725738"/>
          <p14:tracePt t="26528" x="7512050" y="2679700"/>
          <p14:tracePt t="26545" x="7521575" y="2617788"/>
          <p14:tracePt t="26561" x="7548563" y="2563813"/>
          <p14:tracePt t="26578" x="7556500" y="2519363"/>
          <p14:tracePt t="26595" x="7575550" y="2474913"/>
          <p14:tracePt t="26612" x="7583488" y="2447925"/>
          <p14:tracePt t="26628" x="7602538" y="2411413"/>
          <p14:tracePt t="26645" x="7629525" y="2374900"/>
          <p14:tracePt t="26662" x="7646988" y="2339975"/>
          <p14:tracePt t="26678" x="7664450" y="2303463"/>
          <p14:tracePt t="26695" x="7691438" y="2268538"/>
          <p14:tracePt t="26712" x="7727950" y="2214563"/>
          <p14:tracePt t="26728" x="7754938" y="2178050"/>
          <p14:tracePt t="26745" x="7789863" y="2143125"/>
          <p14:tracePt t="26761" x="7826375" y="2106613"/>
          <p14:tracePt t="26778" x="7861300" y="2052638"/>
          <p14:tracePt t="26795" x="7888288" y="2025650"/>
          <p14:tracePt t="26811" x="7924800" y="1971675"/>
          <p14:tracePt t="26828" x="7961313" y="1936750"/>
          <p14:tracePt t="26845" x="7988300" y="1909763"/>
          <p14:tracePt t="26862" x="8023225" y="1873250"/>
          <p14:tracePt t="26878" x="8040688" y="1855788"/>
          <p14:tracePt t="26895" x="8067675" y="1838325"/>
          <p14:tracePt t="26912" x="8158163" y="1792288"/>
          <p14:tracePt t="26928" x="8202613" y="1784350"/>
          <p14:tracePt t="26945" x="8256588" y="1757363"/>
          <p14:tracePt t="26962" x="8318500" y="1747838"/>
          <p14:tracePt t="26978" x="8372475" y="1739900"/>
          <p14:tracePt t="26995" x="8426450" y="1739900"/>
          <p14:tracePt t="27012" x="8480425" y="1739900"/>
          <p14:tracePt t="27028" x="8516938" y="1739900"/>
          <p14:tracePt t="27045" x="8570913" y="1739900"/>
          <p14:tracePt t="27062" x="8623300" y="1757363"/>
          <p14:tracePt t="27078" x="8677275" y="1792288"/>
          <p14:tracePt t="27095" x="8731250" y="1838325"/>
          <p14:tracePt t="27112" x="8802688" y="1892300"/>
          <p14:tracePt t="27128" x="8866188" y="1936750"/>
          <p14:tracePt t="27145" x="8902700" y="1971675"/>
          <p14:tracePt t="27162" x="8947150" y="2017713"/>
          <p14:tracePt t="27178" x="8982075" y="2062163"/>
          <p14:tracePt t="27195" x="9036050" y="2143125"/>
          <p14:tracePt t="27212" x="9080500" y="2222500"/>
          <p14:tracePt t="27228" x="9099550" y="2312988"/>
          <p14:tracePt t="27245" x="9126538" y="2420938"/>
          <p14:tracePt t="27262" x="9144000" y="2554288"/>
          <p14:tracePt t="27278" x="9144000" y="2671763"/>
          <p14:tracePt t="27295" x="9144000" y="2770188"/>
          <p14:tracePt t="27312" x="9144000" y="2940050"/>
          <p14:tracePt t="27328" x="9153525" y="3074988"/>
          <p14:tracePt t="27345" x="9144000" y="3182938"/>
          <p14:tracePt t="27362" x="9117013" y="3298825"/>
          <p14:tracePt t="27378" x="9080500" y="3389313"/>
          <p14:tracePt t="27395" x="9045575" y="3460750"/>
          <p14:tracePt t="27412" x="9036050" y="3522663"/>
          <p14:tracePt t="27428" x="9009063" y="3568700"/>
          <p14:tracePt t="27445" x="8982075" y="3613150"/>
          <p14:tracePt t="27462" x="8955088" y="3657600"/>
          <p14:tracePt t="27478" x="8928100" y="3702050"/>
          <p14:tracePt t="27495" x="8910638" y="3746500"/>
          <p14:tracePt t="27512" x="8875713" y="3810000"/>
          <p14:tracePt t="27528" x="8848725" y="3854450"/>
          <p14:tracePt t="27545" x="8821738" y="3890963"/>
          <p14:tracePt t="27562" x="8785225" y="3925888"/>
          <p14:tracePt t="27578" x="8750300" y="3952875"/>
          <p14:tracePt t="27595" x="8696325" y="3998913"/>
          <p14:tracePt t="27612" x="8650288" y="4025900"/>
          <p14:tracePt t="27629" x="8597900" y="4043363"/>
          <p14:tracePt t="27645" x="8534400" y="4060825"/>
          <p14:tracePt t="27662" x="8480425" y="4070350"/>
          <p14:tracePt t="27679" x="8426450" y="4070350"/>
          <p14:tracePt t="27695" x="8382000" y="4070350"/>
          <p14:tracePt t="27712" x="8301038" y="4070350"/>
          <p14:tracePt t="27728" x="8256588" y="4070350"/>
          <p14:tracePt t="27745" x="8220075" y="4070350"/>
          <p14:tracePt t="27762" x="8175625" y="4070350"/>
          <p14:tracePt t="27778" x="8121650" y="4043363"/>
          <p14:tracePt t="27795" x="8086725" y="4016375"/>
          <p14:tracePt t="27812" x="8040688" y="3971925"/>
          <p14:tracePt t="27828" x="7978775" y="3908425"/>
          <p14:tracePt t="27845" x="7934325" y="3854450"/>
          <p14:tracePt t="27862" x="7888288" y="3800475"/>
          <p14:tracePt t="27878" x="7853363" y="3746500"/>
          <p14:tracePt t="27895" x="7808913" y="3684588"/>
          <p14:tracePt t="27912" x="7745413" y="3576638"/>
          <p14:tracePt t="27928" x="7708900" y="3495675"/>
          <p14:tracePt t="27945" x="7691438" y="3406775"/>
          <p14:tracePt t="27962" x="7683500" y="3308350"/>
          <p14:tracePt t="27978" x="7664450" y="3217863"/>
          <p14:tracePt t="27995" x="7656513" y="3119438"/>
          <p14:tracePt t="28012" x="7656513" y="2984500"/>
          <p14:tracePt t="28028" x="7656513" y="2841625"/>
          <p14:tracePt t="28045" x="7646988" y="2698750"/>
          <p14:tracePt t="28062" x="7637463" y="2581275"/>
          <p14:tracePt t="28079" x="7637463" y="2501900"/>
          <p14:tracePt t="28095" x="7637463" y="2428875"/>
          <p14:tracePt t="28112" x="7629525" y="2330450"/>
          <p14:tracePt t="28128" x="7629525" y="2276475"/>
          <p14:tracePt t="28145" x="7629525" y="2222500"/>
          <p14:tracePt t="28162" x="7629525" y="2178050"/>
          <p14:tracePt t="28178" x="7637463" y="2143125"/>
          <p14:tracePt t="28195" x="7656513" y="2097088"/>
          <p14:tracePt t="28212" x="7683500" y="2070100"/>
          <p14:tracePt t="28228" x="7691438" y="2035175"/>
          <p14:tracePt t="28245" x="7718425" y="1998663"/>
          <p14:tracePt t="28262" x="7762875" y="1944688"/>
          <p14:tracePt t="28279" x="7799388" y="1900238"/>
          <p14:tracePt t="28295" x="7843838" y="1846263"/>
          <p14:tracePt t="28312" x="7888288" y="1801813"/>
          <p14:tracePt t="28329" x="7924800" y="1774825"/>
          <p14:tracePt t="28345" x="7942263" y="1765300"/>
          <p14:tracePt t="28362" x="7961313" y="1757363"/>
          <p14:tracePt t="28378" x="7988300" y="1747838"/>
          <p14:tracePt t="28395" x="8023225" y="1739900"/>
          <p14:tracePt t="28412" x="8059738" y="1712913"/>
          <p14:tracePt t="28429" x="8113713" y="1703388"/>
          <p14:tracePt t="28445" x="8148638" y="1676400"/>
          <p14:tracePt t="28462" x="8193088" y="1666875"/>
          <p14:tracePt t="28479" x="8220075" y="1666875"/>
          <p14:tracePt t="28495" x="8256588" y="1658938"/>
          <p14:tracePt t="28512" x="8301038" y="1658938"/>
          <p14:tracePt t="28529" x="8345488" y="1658938"/>
          <p14:tracePt t="28545" x="8355013" y="1658938"/>
          <p14:tracePt t="28562" x="8391525" y="1666875"/>
          <p14:tracePt t="28578" x="8426450" y="1685925"/>
          <p14:tracePt t="28595" x="8462963" y="1703388"/>
          <p14:tracePt t="28612" x="8516938" y="1730375"/>
          <p14:tracePt t="28629" x="8570913" y="1774825"/>
          <p14:tracePt t="28645" x="8659813" y="1828800"/>
          <p14:tracePt t="28662" x="8713788" y="1873250"/>
          <p14:tracePt t="28679" x="8794750" y="1927225"/>
          <p14:tracePt t="28695" x="8856663" y="1981200"/>
          <p14:tracePt t="28712" x="8928100" y="2070100"/>
          <p14:tracePt t="28729" x="8982075" y="2143125"/>
          <p14:tracePt t="28745" x="9036050" y="2241550"/>
          <p14:tracePt t="28762" x="9080500" y="2322513"/>
          <p14:tracePt t="28779" x="9117013" y="2401888"/>
          <p14:tracePt t="28795" x="9134475" y="2455863"/>
          <p14:tracePt t="28812" x="9153525" y="2509838"/>
          <p14:tracePt t="28829" x="9170988" y="2581275"/>
          <p14:tracePt t="28845" x="9197975" y="2662238"/>
          <p14:tracePt t="28862" x="9224963" y="2779713"/>
          <p14:tracePt t="28879" x="9232900" y="2878138"/>
          <p14:tracePt t="28895" x="9242425" y="3011488"/>
          <p14:tracePt t="28912" x="9251950" y="3190875"/>
          <p14:tracePt t="28929" x="9259888" y="3308350"/>
          <p14:tracePt t="28945" x="9278938" y="3379788"/>
          <p14:tracePt t="28962" x="9278938" y="3451225"/>
          <p14:tracePt t="28979" x="9278938" y="3505200"/>
          <p14:tracePt t="28995" x="9269413" y="3541713"/>
          <p14:tracePt t="29012" x="9251950" y="3594100"/>
          <p14:tracePt t="29029" x="9232900" y="3648075"/>
          <p14:tracePt t="29045" x="9197975" y="3694113"/>
          <p14:tracePt t="29062" x="9161463" y="3729038"/>
          <p14:tracePt t="29079" x="9126538" y="3765550"/>
          <p14:tracePt t="29095" x="8991600" y="3836988"/>
          <p14:tracePt t="29112" x="8794750" y="3952875"/>
          <p14:tracePt t="29129" x="8704263" y="4025900"/>
          <p14:tracePt t="29145" x="8605838" y="4051300"/>
          <p14:tracePt t="29162" x="8534400" y="4087813"/>
          <p14:tracePt t="29178" x="8489950" y="4097338"/>
          <p14:tracePt t="29195" x="8445500" y="4114800"/>
          <p14:tracePt t="29212" x="8391525" y="4114800"/>
          <p14:tracePt t="29229" x="8345488" y="4114800"/>
          <p14:tracePt t="29246" x="8283575" y="4114800"/>
          <p14:tracePt t="29262" x="8239125" y="4070350"/>
          <p14:tracePt t="29279" x="8166100" y="3962400"/>
          <p14:tracePt t="29295" x="8059738" y="3800475"/>
          <p14:tracePt t="29312" x="7861300" y="3495675"/>
          <p14:tracePt t="29329" x="7754938" y="3352800"/>
          <p14:tracePt t="29345" x="7683500" y="3200400"/>
          <p14:tracePt t="29362" x="7620000" y="3038475"/>
          <p14:tracePt t="29379" x="7602538" y="2859088"/>
          <p14:tracePt t="29395" x="7593013" y="2679700"/>
          <p14:tracePt t="29412" x="7593013" y="2501900"/>
          <p14:tracePt t="29429" x="7593013" y="2312988"/>
          <p14:tracePt t="29446" x="7593013" y="2160588"/>
          <p14:tracePt t="29462" x="7593013" y="2035175"/>
          <p14:tracePt t="29479" x="7610475" y="1936750"/>
          <p14:tracePt t="29495" x="7637463" y="1828800"/>
          <p14:tracePt t="29512" x="7691438" y="1685925"/>
          <p14:tracePt t="29529" x="7727950" y="1612900"/>
          <p14:tracePt t="29545" x="7754938" y="1568450"/>
          <p14:tracePt t="29562" x="7781925" y="1533525"/>
          <p14:tracePt t="29579" x="7799388" y="1524000"/>
          <p14:tracePt t="29595" x="7816850" y="1506538"/>
          <p14:tracePt t="29612" x="7870825" y="1506538"/>
          <p14:tracePt t="29629" x="7969250" y="1497013"/>
          <p14:tracePt t="29645" x="8113713" y="1497013"/>
          <p14:tracePt t="29662" x="8256588" y="1497013"/>
          <p14:tracePt t="29664" x="8301038" y="1497013"/>
          <p14:tracePt t="29679" x="8382000" y="1506538"/>
          <p14:tracePt t="29695" x="8516938" y="1568450"/>
          <p14:tracePt t="29712" x="8642350" y="1639888"/>
          <p14:tracePt t="29729" x="8713788" y="1685925"/>
          <p14:tracePt t="29745" x="8740775" y="1712913"/>
          <p14:tracePt t="29762" x="8758238" y="1739900"/>
          <p14:tracePt t="29779" x="8767763" y="1765300"/>
          <p14:tracePt t="29795" x="8775700" y="1792288"/>
          <p14:tracePt t="29812" x="8775700" y="1819275"/>
          <p14:tracePt t="29829" x="8775700" y="1846263"/>
          <p14:tracePt t="29845" x="8775700" y="1873250"/>
          <p14:tracePt t="29862" x="8767763" y="1892300"/>
          <p14:tracePt t="29895" x="8758238" y="1900238"/>
          <p14:tracePt t="32113" x="8750300" y="1900238"/>
          <p14:tracePt t="32257" x="8750300" y="1892300"/>
          <p14:tracePt t="32521" x="8750300" y="1882775"/>
          <p14:tracePt t="32529" x="8750300" y="1873250"/>
          <p14:tracePt t="32536" x="8758238" y="1846263"/>
          <p14:tracePt t="32546" x="8775700" y="1838325"/>
          <p14:tracePt t="32563" x="8794750" y="1811338"/>
          <p14:tracePt t="32579" x="8802688" y="1792288"/>
          <p14:tracePt t="32596" x="8812213" y="1784350"/>
          <p14:tracePt t="32613" x="8821738" y="1774825"/>
          <p14:tracePt t="32629" x="8829675" y="1765300"/>
          <p14:tracePt t="32646" x="8839200" y="1765300"/>
          <p14:tracePt t="32663" x="8839200" y="1757363"/>
          <p14:tracePt t="32689" x="8848725" y="1757363"/>
          <p14:tracePt t="32985" x="8848725" y="1747838"/>
          <p14:tracePt t="33001" x="8856663" y="1747838"/>
          <p14:tracePt t="33017" x="8866188" y="1739900"/>
          <p14:tracePt t="33033" x="8875713" y="1730375"/>
          <p14:tracePt t="33041" x="8893175" y="1730375"/>
          <p14:tracePt t="33049" x="8893175" y="1720850"/>
          <p14:tracePt t="33063" x="8910638" y="1712913"/>
          <p14:tracePt t="33079" x="8920163" y="1712913"/>
          <p14:tracePt t="33096" x="8928100" y="1703388"/>
          <p14:tracePt t="33113" x="8947150" y="1693863"/>
          <p14:tracePt t="33145" x="8955088" y="1685925"/>
          <p14:tracePt t="33177" x="8955088" y="1676400"/>
          <p14:tracePt t="33185" x="8964613" y="1676400"/>
          <p14:tracePt t="33241" x="8974138" y="1666875"/>
          <p14:tracePt t="33281" x="8982075" y="1658938"/>
          <p14:tracePt t="33297" x="8991600" y="1658938"/>
          <p14:tracePt t="33304" x="9001125" y="1649413"/>
          <p14:tracePt t="33313" x="9009063" y="1639888"/>
          <p14:tracePt t="33329" x="9028113" y="1631950"/>
          <p14:tracePt t="33346" x="9055100" y="1604963"/>
          <p14:tracePt t="33363" x="9099550" y="1587500"/>
          <p14:tracePt t="33379" x="9161463" y="1550988"/>
          <p14:tracePt t="33396" x="9242425" y="1514475"/>
          <p14:tracePt t="33413" x="9313863" y="1479550"/>
          <p14:tracePt t="33429" x="9404350" y="1435100"/>
          <p14:tracePt t="33446" x="9485313" y="1389063"/>
          <p14:tracePt t="33463" x="9564688" y="1362075"/>
          <p14:tracePt t="33480" x="9618663" y="1344613"/>
          <p14:tracePt t="33497" x="9672638" y="1344613"/>
          <p14:tracePt t="33513" x="9699625" y="1344613"/>
          <p14:tracePt t="33529" x="9726613" y="1344613"/>
          <p14:tracePt t="33546" x="9753600" y="1344613"/>
          <p14:tracePt t="33563" x="9825038" y="1371600"/>
          <p14:tracePt t="33579" x="9915525" y="1389063"/>
          <p14:tracePt t="33596" x="10004425" y="1416050"/>
          <p14:tracePt t="33613" x="10067925" y="1443038"/>
          <p14:tracePt t="33629" x="10121900" y="1460500"/>
          <p14:tracePt t="33646" x="10183813" y="1506538"/>
          <p14:tracePt t="33663" x="10247313" y="1550988"/>
          <p14:tracePt t="33665" x="10274300" y="1577975"/>
          <p14:tracePt t="33680" x="10336213" y="1622425"/>
          <p14:tracePt t="33697" x="10444163" y="1693863"/>
          <p14:tracePt t="33713" x="10506075" y="1730375"/>
          <p14:tracePt t="33729" x="10542588" y="1765300"/>
          <p14:tracePt t="33746" x="10560050" y="1774825"/>
          <p14:tracePt t="33763" x="10560050" y="1801813"/>
          <p14:tracePt t="33779" x="10587038" y="1838325"/>
          <p14:tracePt t="33796" x="10604500" y="1855788"/>
          <p14:tracePt t="33813" x="10614025" y="1873250"/>
          <p14:tracePt t="33830" x="10614025" y="1882775"/>
          <p14:tracePt t="33846" x="10623550" y="1892300"/>
          <p14:tracePt t="33863" x="10623550" y="1909763"/>
          <p14:tracePt t="33880" x="10631488" y="1944688"/>
          <p14:tracePt t="33897" x="10631488" y="1981200"/>
          <p14:tracePt t="33913" x="10641013" y="1990725"/>
          <p14:tracePt t="33930" x="10641013" y="1998663"/>
          <p14:tracePt t="33946" x="10641013" y="2008188"/>
          <p14:tracePt t="33963" x="10650538" y="2017713"/>
          <p14:tracePt t="34129" x="10641013" y="2017713"/>
          <p14:tracePt t="34137" x="10623550" y="2017713"/>
          <p14:tracePt t="34146" x="10587038" y="2017713"/>
          <p14:tracePt t="34163" x="10479088" y="2017713"/>
          <p14:tracePt t="34179" x="10326688" y="2044700"/>
          <p14:tracePt t="34196" x="10174288" y="2062163"/>
          <p14:tracePt t="34213" x="10031413" y="2070100"/>
          <p14:tracePt t="34230" x="9915525" y="2070100"/>
          <p14:tracePt t="34246" x="9834563" y="2070100"/>
          <p14:tracePt t="34263" x="9763125" y="2062163"/>
          <p14:tracePt t="34280" x="9699625" y="2052638"/>
          <p14:tracePt t="34297" x="9601200" y="2052638"/>
          <p14:tracePt t="34313" x="9529763" y="2062163"/>
          <p14:tracePt t="34330" x="9475788" y="2079625"/>
          <p14:tracePt t="34346" x="9404350" y="2124075"/>
          <p14:tracePt t="34363" x="9350375" y="2160588"/>
          <p14:tracePt t="34380" x="9286875" y="2205038"/>
          <p14:tracePt t="34396" x="9251950" y="2222500"/>
          <p14:tracePt t="34413" x="9232900" y="2232025"/>
          <p14:tracePt t="34446" x="9215438" y="2232025"/>
          <p14:tracePt t="34463" x="9170988" y="2205038"/>
          <p14:tracePt t="34480" x="9107488" y="2160588"/>
          <p14:tracePt t="34497" x="9009063" y="2070100"/>
          <p14:tracePt t="34513" x="8955088" y="2025650"/>
          <p14:tracePt t="34530" x="8928100" y="1954213"/>
          <p14:tracePt t="34546" x="8928100" y="1892300"/>
          <p14:tracePt t="34563" x="8928100" y="1828800"/>
          <p14:tracePt t="34580" x="8964613" y="1739900"/>
          <p14:tracePt t="34596" x="9036050" y="1631950"/>
          <p14:tracePt t="34613" x="9099550" y="1550988"/>
          <p14:tracePt t="34630" x="9180513" y="1460500"/>
          <p14:tracePt t="34646" x="9251950" y="1398588"/>
          <p14:tracePt t="34663" x="9340850" y="1344613"/>
          <p14:tracePt t="34665" x="9385300" y="1317625"/>
          <p14:tracePt t="34680" x="9412288" y="1308100"/>
          <p14:tracePt t="34697" x="9520238" y="1263650"/>
          <p14:tracePt t="34713" x="9583738" y="1246188"/>
          <p14:tracePt t="34730" x="9664700" y="1236663"/>
          <p14:tracePt t="34746" x="9744075" y="1236663"/>
          <p14:tracePt t="34763" x="9842500" y="1246188"/>
          <p14:tracePt t="34780" x="9994900" y="1308100"/>
          <p14:tracePt t="34796" x="10174288" y="1381125"/>
          <p14:tracePt t="34813" x="10336213" y="1479550"/>
          <p14:tracePt t="34830" x="10488613" y="1568450"/>
          <p14:tracePt t="34846" x="10631488" y="1649413"/>
          <p14:tracePt t="34863" x="10739438" y="1739900"/>
          <p14:tracePt t="34880" x="10820400" y="1792288"/>
          <p14:tracePt t="34897" x="10891838" y="1873250"/>
          <p14:tracePt t="34913" x="10909300" y="1927225"/>
          <p14:tracePt t="34930" x="10928350" y="1981200"/>
          <p14:tracePt t="34946" x="10936288" y="2052638"/>
          <p14:tracePt t="34963" x="10936288" y="2116138"/>
          <p14:tracePt t="34980" x="10928350" y="2178050"/>
          <p14:tracePt t="34997" x="10874375" y="2232025"/>
          <p14:tracePt t="35013" x="10864850" y="2276475"/>
          <p14:tracePt t="35030" x="10847388" y="2312988"/>
          <p14:tracePt t="35046" x="10829925" y="2339975"/>
          <p14:tracePt t="35063" x="10829925" y="2357438"/>
          <p14:tracePt t="35080" x="10829925" y="2374900"/>
          <p14:tracePt t="35097" x="10829925" y="2384425"/>
          <p14:tracePt t="35130" x="10829925" y="2393950"/>
          <p14:tracePt t="35289" x="10829925" y="2401888"/>
          <p14:tracePt t="35321" x="10820400" y="2401888"/>
          <p14:tracePt t="35329" x="10810875" y="2401888"/>
          <p14:tracePt t="35337" x="10802938" y="2401888"/>
          <p14:tracePt t="35353" x="10783888" y="2393950"/>
          <p14:tracePt t="35377" x="10775950" y="2384425"/>
          <p14:tracePt t="35385" x="10775950" y="2374900"/>
          <p14:tracePt t="35396" x="10775950" y="2357438"/>
          <p14:tracePt t="35413" x="10775950" y="2303463"/>
          <p14:tracePt t="35430" x="10820400" y="2259013"/>
          <p14:tracePt t="35446" x="10856913" y="2232025"/>
          <p14:tracePt t="35463" x="10901363" y="2214563"/>
          <p14:tracePt t="35480" x="10918825" y="2214563"/>
          <p14:tracePt t="35497" x="10945813" y="2205038"/>
          <p14:tracePt t="35530" x="10936288" y="2205038"/>
          <p14:tracePt t="35546" x="10901363" y="2268538"/>
          <p14:tracePt t="35563" x="10837863" y="2339975"/>
          <p14:tracePt t="35580" x="10802938" y="2366963"/>
          <p14:tracePt t="35596" x="10756900" y="2384425"/>
          <p14:tracePt t="35613" x="10748963" y="2384425"/>
          <p14:tracePt t="35630" x="10739438" y="2384425"/>
          <p14:tracePt t="35663" x="10739438" y="2349500"/>
          <p14:tracePt t="35680" x="10739438" y="2339975"/>
          <p14:tracePt t="35697" x="10739438" y="2322513"/>
          <p14:tracePt t="35737" x="10748963" y="2322513"/>
          <p14:tracePt t="35777" x="10748963" y="2339975"/>
          <p14:tracePt t="35793" x="10748963" y="2349500"/>
          <p14:tracePt t="38769" x="0" y="0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1481</TotalTime>
  <Words>625</Words>
  <Application>Microsoft Office PowerPoint</Application>
  <PresentationFormat>Widescreen</PresentationFormat>
  <Paragraphs>81</Paragraphs>
  <Slides>10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新細明體</vt:lpstr>
      <vt:lpstr>Arial</vt:lpstr>
      <vt:lpstr>Calibri</vt:lpstr>
      <vt:lpstr>Calibri Light</vt:lpstr>
      <vt:lpstr>Courier New</vt:lpstr>
      <vt:lpstr>Symbol</vt:lpstr>
      <vt:lpstr>Wingdings</vt:lpstr>
      <vt:lpstr>Office Theme</vt:lpstr>
      <vt:lpstr>MATLAB Programming</vt:lpstr>
      <vt:lpstr>Implementation of a dynamic system</vt:lpstr>
      <vt:lpstr>PowerPoint Presentation</vt:lpstr>
      <vt:lpstr>PowerPoint Presentation</vt:lpstr>
      <vt:lpstr>Do we have a bug?</vt:lpstr>
      <vt:lpstr>PowerPoint Presentation</vt:lpstr>
      <vt:lpstr>PowerPoint Presentation</vt:lpstr>
      <vt:lpstr>PowerPoint Presentation</vt:lpstr>
      <vt:lpstr>PowerPoint Presentation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MATLAB</dc:title>
  <dc:creator>Windows User</dc:creator>
  <cp:lastModifiedBy>Windows User</cp:lastModifiedBy>
  <cp:revision>194</cp:revision>
  <dcterms:created xsi:type="dcterms:W3CDTF">2019-02-26T08:18:36Z</dcterms:created>
  <dcterms:modified xsi:type="dcterms:W3CDTF">2022-02-26T06:52:12Z</dcterms:modified>
</cp:coreProperties>
</file>

<file path=docProps/thumbnail.jpeg>
</file>